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7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4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ata6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ata8.xml" ContentType="application/vnd.openxmlformats-officedocument.drawingml.diagramData+xml"/>
  <Override PartName="/ppt/diagrams/layout50.xml" ContentType="application/vnd.openxmlformats-officedocument.drawingml.diagramLayout+xml"/>
  <Override PartName="/ppt/diagrams/quickStyle50.xml" ContentType="application/vnd.openxmlformats-officedocument.drawingml.diagramStyle+xml"/>
  <Override PartName="/ppt/diagrams/colors50.xml" ContentType="application/vnd.openxmlformats-officedocument.drawingml.diagramCol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8" r:id="rId5"/>
    <p:sldId id="270" r:id="rId6"/>
    <p:sldId id="259" r:id="rId7"/>
    <p:sldId id="289" r:id="rId8"/>
    <p:sldId id="292" r:id="rId9"/>
    <p:sldId id="290" r:id="rId10"/>
    <p:sldId id="291" r:id="rId11"/>
    <p:sldId id="261" r:id="rId12"/>
    <p:sldId id="263" r:id="rId13"/>
    <p:sldId id="281" r:id="rId14"/>
    <p:sldId id="264" r:id="rId15"/>
    <p:sldId id="282" r:id="rId16"/>
    <p:sldId id="265" r:id="rId17"/>
    <p:sldId id="266" r:id="rId18"/>
    <p:sldId id="283" r:id="rId19"/>
    <p:sldId id="284" r:id="rId20"/>
    <p:sldId id="267" r:id="rId21"/>
    <p:sldId id="269" r:id="rId22"/>
    <p:sldId id="273" r:id="rId23"/>
    <p:sldId id="274" r:id="rId24"/>
    <p:sldId id="287" r:id="rId25"/>
    <p:sldId id="276" r:id="rId26"/>
    <p:sldId id="275" r:id="rId27"/>
    <p:sldId id="280" r:id="rId28"/>
    <p:sldId id="277" r:id="rId29"/>
    <p:sldId id="279" r:id="rId30"/>
    <p:sldId id="278" r:id="rId31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942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4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pn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png"/></Relationships>
</file>

<file path=ppt/diagrams/_rels/data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69FDD9-E630-449C-BAA0-29B58A28B4F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5DF52CA-5E3F-4879-ACF5-417CD0F7CB38}">
      <dgm:prSet/>
      <dgm:spPr/>
      <dgm:t>
        <a:bodyPr/>
        <a:lstStyle/>
        <a:p>
          <a:pPr rtl="0"/>
          <a:r>
            <a:rPr lang="en-US" smtClean="0"/>
            <a:t>real time game development challenges</a:t>
          </a:r>
          <a:endParaRPr lang="it-IT"/>
        </a:p>
      </dgm:t>
    </dgm:pt>
    <dgm:pt modelId="{EA202DED-0DD5-4402-8084-69FE79998E56}" type="parTrans" cxnId="{1DD2F8D2-D9A7-44B4-949F-0FA2BE743C5F}">
      <dgm:prSet/>
      <dgm:spPr/>
      <dgm:t>
        <a:bodyPr/>
        <a:lstStyle/>
        <a:p>
          <a:endParaRPr lang="it-IT"/>
        </a:p>
      </dgm:t>
    </dgm:pt>
    <dgm:pt modelId="{C0FF25C5-F0B6-4C30-8BA8-67D3072D4A5D}" type="sibTrans" cxnId="{1DD2F8D2-D9A7-44B4-949F-0FA2BE743C5F}">
      <dgm:prSet/>
      <dgm:spPr/>
      <dgm:t>
        <a:bodyPr/>
        <a:lstStyle/>
        <a:p>
          <a:endParaRPr lang="it-IT"/>
        </a:p>
      </dgm:t>
    </dgm:pt>
    <dgm:pt modelId="{CB9EA0CF-8F48-4DB4-B8E8-89835E01CE47}">
      <dgm:prSet/>
      <dgm:spPr/>
      <dgm:t>
        <a:bodyPr/>
        <a:lstStyle/>
        <a:p>
          <a:pPr rtl="0"/>
          <a:r>
            <a:rPr lang="en-US" smtClean="0"/>
            <a:t>a model for games</a:t>
          </a:r>
          <a:endParaRPr lang="it-IT"/>
        </a:p>
      </dgm:t>
    </dgm:pt>
    <dgm:pt modelId="{1FFBB513-ABCB-4076-A97C-DBDD8B3FBA4F}" type="parTrans" cxnId="{6754CA75-F27F-4F58-B9A7-126C62F7F207}">
      <dgm:prSet/>
      <dgm:spPr/>
      <dgm:t>
        <a:bodyPr/>
        <a:lstStyle/>
        <a:p>
          <a:endParaRPr lang="it-IT"/>
        </a:p>
      </dgm:t>
    </dgm:pt>
    <dgm:pt modelId="{8F0E7451-2B14-41F2-AF2B-8BFDAD7652EA}" type="sibTrans" cxnId="{6754CA75-F27F-4F58-B9A7-126C62F7F207}">
      <dgm:prSet/>
      <dgm:spPr/>
      <dgm:t>
        <a:bodyPr/>
        <a:lstStyle/>
        <a:p>
          <a:endParaRPr lang="it-IT"/>
        </a:p>
      </dgm:t>
    </dgm:pt>
    <dgm:pt modelId="{612C7674-8F3E-4E82-8DE6-293F43DAFF7B}">
      <dgm:prSet/>
      <dgm:spPr/>
      <dgm:t>
        <a:bodyPr/>
        <a:lstStyle/>
        <a:p>
          <a:pPr rtl="0"/>
          <a:r>
            <a:rPr lang="en-US" dirty="0" smtClean="0"/>
            <a:t>language</a:t>
          </a:r>
          <a:endParaRPr lang="it-IT" dirty="0"/>
        </a:p>
      </dgm:t>
    </dgm:pt>
    <dgm:pt modelId="{F308BF08-386B-4EEF-9569-F53373CD4E00}" type="parTrans" cxnId="{F72995DF-1DD3-429B-9A2A-3EBC21CCDB84}">
      <dgm:prSet/>
      <dgm:spPr/>
      <dgm:t>
        <a:bodyPr/>
        <a:lstStyle/>
        <a:p>
          <a:endParaRPr lang="it-IT"/>
        </a:p>
      </dgm:t>
    </dgm:pt>
    <dgm:pt modelId="{39F58F32-FC47-4183-B11D-80FDF64AFC39}" type="sibTrans" cxnId="{F72995DF-1DD3-429B-9A2A-3EBC21CCDB84}">
      <dgm:prSet/>
      <dgm:spPr/>
      <dgm:t>
        <a:bodyPr/>
        <a:lstStyle/>
        <a:p>
          <a:endParaRPr lang="it-IT"/>
        </a:p>
      </dgm:t>
    </dgm:pt>
    <dgm:pt modelId="{C4862ACC-DD95-4565-92BA-8869023BEA53}">
      <dgm:prSet/>
      <dgm:spPr/>
      <dgm:t>
        <a:bodyPr/>
        <a:lstStyle/>
        <a:p>
          <a:pPr rtl="0"/>
          <a:r>
            <a:rPr lang="en-US" dirty="0" smtClean="0"/>
            <a:t>case study and benchmarks</a:t>
          </a:r>
          <a:endParaRPr lang="it-IT" dirty="0"/>
        </a:p>
      </dgm:t>
    </dgm:pt>
    <dgm:pt modelId="{F629510B-A0E7-4F9B-9000-0D06BD8FA9CC}" type="parTrans" cxnId="{C429FE3D-7E0F-487D-A730-DE830F730530}">
      <dgm:prSet/>
      <dgm:spPr/>
      <dgm:t>
        <a:bodyPr/>
        <a:lstStyle/>
        <a:p>
          <a:endParaRPr lang="it-IT"/>
        </a:p>
      </dgm:t>
    </dgm:pt>
    <dgm:pt modelId="{90AE8BA3-A0C8-4AC4-9E94-0FD6B4679EDB}" type="sibTrans" cxnId="{C429FE3D-7E0F-487D-A730-DE830F730530}">
      <dgm:prSet/>
      <dgm:spPr/>
      <dgm:t>
        <a:bodyPr/>
        <a:lstStyle/>
        <a:p>
          <a:endParaRPr lang="it-IT"/>
        </a:p>
      </dgm:t>
    </dgm:pt>
    <dgm:pt modelId="{AD584F60-8A44-4424-A9D5-F70F6EE47716}">
      <dgm:prSet/>
      <dgm:spPr/>
      <dgm:t>
        <a:bodyPr/>
        <a:lstStyle/>
        <a:p>
          <a:pPr rtl="0"/>
          <a:r>
            <a:rPr lang="en-US" dirty="0" smtClean="0"/>
            <a:t>compiler implementation</a:t>
          </a:r>
          <a:endParaRPr lang="it-IT" dirty="0"/>
        </a:p>
      </dgm:t>
    </dgm:pt>
    <dgm:pt modelId="{B9BCBFDB-15E3-421D-9BC3-A9C6F813B2EA}" type="parTrans" cxnId="{4142A339-519A-4C58-938B-108D1AEAD1BF}">
      <dgm:prSet/>
      <dgm:spPr/>
      <dgm:t>
        <a:bodyPr/>
        <a:lstStyle/>
        <a:p>
          <a:endParaRPr lang="it-IT"/>
        </a:p>
      </dgm:t>
    </dgm:pt>
    <dgm:pt modelId="{DD33440D-4F3E-4A2D-908E-D6695714B808}" type="sibTrans" cxnId="{4142A339-519A-4C58-938B-108D1AEAD1BF}">
      <dgm:prSet/>
      <dgm:spPr/>
      <dgm:t>
        <a:bodyPr/>
        <a:lstStyle/>
        <a:p>
          <a:endParaRPr lang="it-IT"/>
        </a:p>
      </dgm:t>
    </dgm:pt>
    <dgm:pt modelId="{38B3BAF4-E6B6-4935-8256-A2F192EA62AD}">
      <dgm:prSet/>
      <dgm:spPr/>
      <dgm:t>
        <a:bodyPr/>
        <a:lstStyle/>
        <a:p>
          <a:pPr rtl="0"/>
          <a:r>
            <a:rPr lang="en-US" dirty="0" smtClean="0"/>
            <a:t>future work &amp; conclusions</a:t>
          </a:r>
          <a:endParaRPr lang="it-IT" dirty="0"/>
        </a:p>
      </dgm:t>
    </dgm:pt>
    <dgm:pt modelId="{92BC649E-8CFA-4DC5-BD50-A9E5F366F425}" type="parTrans" cxnId="{B9AE49A0-E2B3-4B70-A131-E597D425303F}">
      <dgm:prSet/>
      <dgm:spPr/>
      <dgm:t>
        <a:bodyPr/>
        <a:lstStyle/>
        <a:p>
          <a:endParaRPr lang="it-IT"/>
        </a:p>
      </dgm:t>
    </dgm:pt>
    <dgm:pt modelId="{D8B75193-6315-4564-9017-8340EB62A0CF}" type="sibTrans" cxnId="{B9AE49A0-E2B3-4B70-A131-E597D425303F}">
      <dgm:prSet/>
      <dgm:spPr/>
      <dgm:t>
        <a:bodyPr/>
        <a:lstStyle/>
        <a:p>
          <a:endParaRPr lang="it-IT"/>
        </a:p>
      </dgm:t>
    </dgm:pt>
    <dgm:pt modelId="{FFF2CEA5-F5DE-4240-AD01-327FF8D29CBC}" type="pres">
      <dgm:prSet presAssocID="{4469FDD9-E630-449C-BAA0-29B58A28B4F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21EF1DFC-497F-402F-9526-BF8A0ACAD48E}" type="pres">
      <dgm:prSet presAssocID="{C5DF52CA-5E3F-4879-ACF5-417CD0F7CB38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B5E0F6DB-CF29-42FB-8682-EBD831E1D04A}" type="pres">
      <dgm:prSet presAssocID="{C0FF25C5-F0B6-4C30-8BA8-67D3072D4A5D}" presName="spacer" presStyleCnt="0"/>
      <dgm:spPr/>
    </dgm:pt>
    <dgm:pt modelId="{07F660D3-B5AB-475B-9BA5-E8BBAE42C790}" type="pres">
      <dgm:prSet presAssocID="{CB9EA0CF-8F48-4DB4-B8E8-89835E01CE47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DCF1BBBD-86CD-4FB3-BF38-DB8190E329FA}" type="pres">
      <dgm:prSet presAssocID="{8F0E7451-2B14-41F2-AF2B-8BFDAD7652EA}" presName="spacer" presStyleCnt="0"/>
      <dgm:spPr/>
    </dgm:pt>
    <dgm:pt modelId="{D1CFD5B3-D95C-46F9-BA31-EC31801F5234}" type="pres">
      <dgm:prSet presAssocID="{612C7674-8F3E-4E82-8DE6-293F43DAFF7B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883F002A-20D7-4328-9633-5EB5AAA48653}" type="pres">
      <dgm:prSet presAssocID="{39F58F32-FC47-4183-B11D-80FDF64AFC39}" presName="spacer" presStyleCnt="0"/>
      <dgm:spPr/>
    </dgm:pt>
    <dgm:pt modelId="{10DFE116-71D7-4430-AF85-A4FF0EFF87A4}" type="pres">
      <dgm:prSet presAssocID="{C4862ACC-DD95-4565-92BA-8869023BEA53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9D6017CC-3CC2-4421-80BB-DEB7FCF0623C}" type="pres">
      <dgm:prSet presAssocID="{90AE8BA3-A0C8-4AC4-9E94-0FD6B4679EDB}" presName="spacer" presStyleCnt="0"/>
      <dgm:spPr/>
    </dgm:pt>
    <dgm:pt modelId="{094258B1-BEE0-4424-A9E9-E4DEDE0E5FB9}" type="pres">
      <dgm:prSet presAssocID="{AD584F60-8A44-4424-A9D5-F70F6EE47716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6F51412-E431-408A-8DDE-891B59A2C84E}" type="pres">
      <dgm:prSet presAssocID="{DD33440D-4F3E-4A2D-908E-D6695714B808}" presName="spacer" presStyleCnt="0"/>
      <dgm:spPr/>
    </dgm:pt>
    <dgm:pt modelId="{E037501A-D062-4C45-8D89-7D062D35B98B}" type="pres">
      <dgm:prSet presAssocID="{38B3BAF4-E6B6-4935-8256-A2F192EA62AD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BA752459-8099-4F3F-A536-63FAC228F590}" type="presOf" srcId="{C5DF52CA-5E3F-4879-ACF5-417CD0F7CB38}" destId="{21EF1DFC-497F-402F-9526-BF8A0ACAD48E}" srcOrd="0" destOrd="0" presId="urn:microsoft.com/office/officeart/2005/8/layout/vList2"/>
    <dgm:cxn modelId="{D7D010DC-775F-463C-858D-657EE0B43C43}" type="presOf" srcId="{612C7674-8F3E-4E82-8DE6-293F43DAFF7B}" destId="{D1CFD5B3-D95C-46F9-BA31-EC31801F5234}" srcOrd="0" destOrd="0" presId="urn:microsoft.com/office/officeart/2005/8/layout/vList2"/>
    <dgm:cxn modelId="{9AABDBDC-D197-4B02-ADA4-5E918B609743}" type="presOf" srcId="{4469FDD9-E630-449C-BAA0-29B58A28B4F2}" destId="{FFF2CEA5-F5DE-4240-AD01-327FF8D29CBC}" srcOrd="0" destOrd="0" presId="urn:microsoft.com/office/officeart/2005/8/layout/vList2"/>
    <dgm:cxn modelId="{F72995DF-1DD3-429B-9A2A-3EBC21CCDB84}" srcId="{4469FDD9-E630-449C-BAA0-29B58A28B4F2}" destId="{612C7674-8F3E-4E82-8DE6-293F43DAFF7B}" srcOrd="2" destOrd="0" parTransId="{F308BF08-386B-4EEF-9569-F53373CD4E00}" sibTransId="{39F58F32-FC47-4183-B11D-80FDF64AFC39}"/>
    <dgm:cxn modelId="{4142A339-519A-4C58-938B-108D1AEAD1BF}" srcId="{4469FDD9-E630-449C-BAA0-29B58A28B4F2}" destId="{AD584F60-8A44-4424-A9D5-F70F6EE47716}" srcOrd="4" destOrd="0" parTransId="{B9BCBFDB-15E3-421D-9BC3-A9C6F813B2EA}" sibTransId="{DD33440D-4F3E-4A2D-908E-D6695714B808}"/>
    <dgm:cxn modelId="{BA25AB09-0FEC-4F79-85F3-09351AF27B42}" type="presOf" srcId="{AD584F60-8A44-4424-A9D5-F70F6EE47716}" destId="{094258B1-BEE0-4424-A9E9-E4DEDE0E5FB9}" srcOrd="0" destOrd="0" presId="urn:microsoft.com/office/officeart/2005/8/layout/vList2"/>
    <dgm:cxn modelId="{DEB86C0A-E2CB-41FF-8FBC-FC4B36602A0F}" type="presOf" srcId="{C4862ACC-DD95-4565-92BA-8869023BEA53}" destId="{10DFE116-71D7-4430-AF85-A4FF0EFF87A4}" srcOrd="0" destOrd="0" presId="urn:microsoft.com/office/officeart/2005/8/layout/vList2"/>
    <dgm:cxn modelId="{6754CA75-F27F-4F58-B9A7-126C62F7F207}" srcId="{4469FDD9-E630-449C-BAA0-29B58A28B4F2}" destId="{CB9EA0CF-8F48-4DB4-B8E8-89835E01CE47}" srcOrd="1" destOrd="0" parTransId="{1FFBB513-ABCB-4076-A97C-DBDD8B3FBA4F}" sibTransId="{8F0E7451-2B14-41F2-AF2B-8BFDAD7652EA}"/>
    <dgm:cxn modelId="{DEA1BA60-913F-4DCC-BF4D-6F89F350EBDD}" type="presOf" srcId="{38B3BAF4-E6B6-4935-8256-A2F192EA62AD}" destId="{E037501A-D062-4C45-8D89-7D062D35B98B}" srcOrd="0" destOrd="0" presId="urn:microsoft.com/office/officeart/2005/8/layout/vList2"/>
    <dgm:cxn modelId="{C429FE3D-7E0F-487D-A730-DE830F730530}" srcId="{4469FDD9-E630-449C-BAA0-29B58A28B4F2}" destId="{C4862ACC-DD95-4565-92BA-8869023BEA53}" srcOrd="3" destOrd="0" parTransId="{F629510B-A0E7-4F9B-9000-0D06BD8FA9CC}" sibTransId="{90AE8BA3-A0C8-4AC4-9E94-0FD6B4679EDB}"/>
    <dgm:cxn modelId="{BB76C98E-DDDE-4A1E-9A63-72732A67FD41}" type="presOf" srcId="{CB9EA0CF-8F48-4DB4-B8E8-89835E01CE47}" destId="{07F660D3-B5AB-475B-9BA5-E8BBAE42C790}" srcOrd="0" destOrd="0" presId="urn:microsoft.com/office/officeart/2005/8/layout/vList2"/>
    <dgm:cxn modelId="{1DD2F8D2-D9A7-44B4-949F-0FA2BE743C5F}" srcId="{4469FDD9-E630-449C-BAA0-29B58A28B4F2}" destId="{C5DF52CA-5E3F-4879-ACF5-417CD0F7CB38}" srcOrd="0" destOrd="0" parTransId="{EA202DED-0DD5-4402-8084-69FE79998E56}" sibTransId="{C0FF25C5-F0B6-4C30-8BA8-67D3072D4A5D}"/>
    <dgm:cxn modelId="{B9AE49A0-E2B3-4B70-A131-E597D425303F}" srcId="{4469FDD9-E630-449C-BAA0-29B58A28B4F2}" destId="{38B3BAF4-E6B6-4935-8256-A2F192EA62AD}" srcOrd="5" destOrd="0" parTransId="{92BC649E-8CFA-4DC5-BD50-A9E5F366F425}" sibTransId="{D8B75193-6315-4564-9017-8340EB62A0CF}"/>
    <dgm:cxn modelId="{4FC5AA4F-FB18-4FC4-AB8F-FAF60A2ADB71}" type="presParOf" srcId="{FFF2CEA5-F5DE-4240-AD01-327FF8D29CBC}" destId="{21EF1DFC-497F-402F-9526-BF8A0ACAD48E}" srcOrd="0" destOrd="0" presId="urn:microsoft.com/office/officeart/2005/8/layout/vList2"/>
    <dgm:cxn modelId="{F693C727-AED6-4C8D-8E5F-8B014786E473}" type="presParOf" srcId="{FFF2CEA5-F5DE-4240-AD01-327FF8D29CBC}" destId="{B5E0F6DB-CF29-42FB-8682-EBD831E1D04A}" srcOrd="1" destOrd="0" presId="urn:microsoft.com/office/officeart/2005/8/layout/vList2"/>
    <dgm:cxn modelId="{D2027E7C-B69C-4BFC-A83B-83A4CD6188AD}" type="presParOf" srcId="{FFF2CEA5-F5DE-4240-AD01-327FF8D29CBC}" destId="{07F660D3-B5AB-475B-9BA5-E8BBAE42C790}" srcOrd="2" destOrd="0" presId="urn:microsoft.com/office/officeart/2005/8/layout/vList2"/>
    <dgm:cxn modelId="{5079B96B-9659-4BD1-B804-28BB56EC0368}" type="presParOf" srcId="{FFF2CEA5-F5DE-4240-AD01-327FF8D29CBC}" destId="{DCF1BBBD-86CD-4FB3-BF38-DB8190E329FA}" srcOrd="3" destOrd="0" presId="urn:microsoft.com/office/officeart/2005/8/layout/vList2"/>
    <dgm:cxn modelId="{FFFE0000-C90B-4328-9A2E-BE21D3D0C7EC}" type="presParOf" srcId="{FFF2CEA5-F5DE-4240-AD01-327FF8D29CBC}" destId="{D1CFD5B3-D95C-46F9-BA31-EC31801F5234}" srcOrd="4" destOrd="0" presId="urn:microsoft.com/office/officeart/2005/8/layout/vList2"/>
    <dgm:cxn modelId="{785FC6B3-4225-42A9-B549-067A77A28ABD}" type="presParOf" srcId="{FFF2CEA5-F5DE-4240-AD01-327FF8D29CBC}" destId="{883F002A-20D7-4328-9633-5EB5AAA48653}" srcOrd="5" destOrd="0" presId="urn:microsoft.com/office/officeart/2005/8/layout/vList2"/>
    <dgm:cxn modelId="{0E88AD53-AD4D-4202-A83B-1888A87A4FF9}" type="presParOf" srcId="{FFF2CEA5-F5DE-4240-AD01-327FF8D29CBC}" destId="{10DFE116-71D7-4430-AF85-A4FF0EFF87A4}" srcOrd="6" destOrd="0" presId="urn:microsoft.com/office/officeart/2005/8/layout/vList2"/>
    <dgm:cxn modelId="{1D6C2403-F561-412E-844D-E4A502226158}" type="presParOf" srcId="{FFF2CEA5-F5DE-4240-AD01-327FF8D29CBC}" destId="{9D6017CC-3CC2-4421-80BB-DEB7FCF0623C}" srcOrd="7" destOrd="0" presId="urn:microsoft.com/office/officeart/2005/8/layout/vList2"/>
    <dgm:cxn modelId="{5056AF71-BF65-4B7A-89E6-182F0D88E377}" type="presParOf" srcId="{FFF2CEA5-F5DE-4240-AD01-327FF8D29CBC}" destId="{094258B1-BEE0-4424-A9E9-E4DEDE0E5FB9}" srcOrd="8" destOrd="0" presId="urn:microsoft.com/office/officeart/2005/8/layout/vList2"/>
    <dgm:cxn modelId="{D02A8C34-CA12-4F3E-A88F-8A37C40193B7}" type="presParOf" srcId="{FFF2CEA5-F5DE-4240-AD01-327FF8D29CBC}" destId="{C6F51412-E431-408A-8DDE-891B59A2C84E}" srcOrd="9" destOrd="0" presId="urn:microsoft.com/office/officeart/2005/8/layout/vList2"/>
    <dgm:cxn modelId="{BD0924DF-67C6-408C-B556-B2225FE81F07}" type="presParOf" srcId="{FFF2CEA5-F5DE-4240-AD01-327FF8D29CBC}" destId="{E037501A-D062-4C45-8D89-7D062D35B98B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1119BC-8E8A-40FA-A753-AB107C0E43C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68F1CAE0-68F1-4983-A911-26073D68D715}">
      <dgm:prSet phldrT="[Text]" custT="1"/>
      <dgm:spPr/>
      <dgm:t>
        <a:bodyPr/>
        <a:lstStyle/>
        <a:p>
          <a:r>
            <a:rPr lang="en-US" sz="1400" dirty="0" err="1" smtClean="0"/>
            <a:t>GameState</a:t>
          </a:r>
          <a:endParaRPr lang="it-IT" sz="1400" dirty="0"/>
        </a:p>
      </dgm:t>
    </dgm:pt>
    <dgm:pt modelId="{F5155AC4-2C0C-4688-AD19-B7D8D35C4F13}" type="parTrans" cxnId="{2C701F0F-DC3F-443B-91E1-AA92E6D70121}">
      <dgm:prSet/>
      <dgm:spPr/>
      <dgm:t>
        <a:bodyPr/>
        <a:lstStyle/>
        <a:p>
          <a:endParaRPr lang="it-IT" sz="800"/>
        </a:p>
      </dgm:t>
    </dgm:pt>
    <dgm:pt modelId="{4308E627-A26C-4833-8346-7AB9994DE52C}" type="sibTrans" cxnId="{2C701F0F-DC3F-443B-91E1-AA92E6D70121}">
      <dgm:prSet/>
      <dgm:spPr/>
      <dgm:t>
        <a:bodyPr/>
        <a:lstStyle/>
        <a:p>
          <a:endParaRPr lang="it-IT" sz="800"/>
        </a:p>
      </dgm:t>
    </dgm:pt>
    <dgm:pt modelId="{B399917D-8900-4652-BCC6-4AA08A32DB8A}" type="asst">
      <dgm:prSet phldrT="[Text]" custT="1"/>
      <dgm:spPr/>
      <dgm:t>
        <a:bodyPr/>
        <a:lstStyle/>
        <a:p>
          <a:r>
            <a:rPr lang="en-US" sz="1400" dirty="0" smtClean="0"/>
            <a:t>Asteroids</a:t>
          </a:r>
          <a:endParaRPr lang="it-IT" sz="1400" dirty="0"/>
        </a:p>
      </dgm:t>
    </dgm:pt>
    <dgm:pt modelId="{82157DE0-397A-4933-9134-8687EBCD95DA}" type="parTrans" cxnId="{C3695DC2-117D-496C-BF44-DE104E41024A}">
      <dgm:prSet/>
      <dgm:spPr/>
      <dgm:t>
        <a:bodyPr/>
        <a:lstStyle/>
        <a:p>
          <a:endParaRPr lang="it-IT" sz="800"/>
        </a:p>
      </dgm:t>
    </dgm:pt>
    <dgm:pt modelId="{DC7CD68D-4098-49B8-BC65-4F46A74A960E}" type="sibTrans" cxnId="{C3695DC2-117D-496C-BF44-DE104E41024A}">
      <dgm:prSet/>
      <dgm:spPr/>
      <dgm:t>
        <a:bodyPr/>
        <a:lstStyle/>
        <a:p>
          <a:endParaRPr lang="it-IT" sz="800"/>
        </a:p>
      </dgm:t>
    </dgm:pt>
    <dgm:pt modelId="{A6CEBA6D-2511-461C-8AE4-8CD166CF8CDB}">
      <dgm:prSet phldrT="[Text]" custT="1"/>
      <dgm:spPr/>
      <dgm:t>
        <a:bodyPr/>
        <a:lstStyle/>
        <a:p>
          <a:r>
            <a:rPr lang="en-US" sz="1400" dirty="0" smtClean="0"/>
            <a:t>Projectiles</a:t>
          </a:r>
          <a:endParaRPr lang="it-IT" sz="1400" dirty="0"/>
        </a:p>
      </dgm:t>
    </dgm:pt>
    <dgm:pt modelId="{F16A3C7D-C1C3-45C0-8864-48D9A4DF32CD}" type="parTrans" cxnId="{2FBF230D-9FE9-4210-A224-E8FC2532AE49}">
      <dgm:prSet/>
      <dgm:spPr/>
      <dgm:t>
        <a:bodyPr/>
        <a:lstStyle/>
        <a:p>
          <a:endParaRPr lang="it-IT" sz="800"/>
        </a:p>
      </dgm:t>
    </dgm:pt>
    <dgm:pt modelId="{B731DF69-62F9-49B5-87C0-569181BC0A82}" type="sibTrans" cxnId="{2FBF230D-9FE9-4210-A224-E8FC2532AE49}">
      <dgm:prSet/>
      <dgm:spPr/>
      <dgm:t>
        <a:bodyPr/>
        <a:lstStyle/>
        <a:p>
          <a:endParaRPr lang="it-IT" sz="800"/>
        </a:p>
      </dgm:t>
    </dgm:pt>
    <dgm:pt modelId="{D6FDD7C2-AD1F-46BC-BAEC-1DDD9B440F1B}">
      <dgm:prSet phldrT="[Text]" custT="1"/>
      <dgm:spPr/>
      <dgm:t>
        <a:bodyPr/>
        <a:lstStyle/>
        <a:p>
          <a:r>
            <a:rPr lang="en-US" sz="1400" dirty="0" smtClean="0"/>
            <a:t>Destroyed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38EA2C2B-D5CB-47AC-AAD4-973620CB7A48}" type="parTrans" cxnId="{607A6970-0275-411C-B31D-EAF45744DC81}">
      <dgm:prSet/>
      <dgm:spPr/>
      <dgm:t>
        <a:bodyPr/>
        <a:lstStyle/>
        <a:p>
          <a:endParaRPr lang="it-IT" sz="800"/>
        </a:p>
      </dgm:t>
    </dgm:pt>
    <dgm:pt modelId="{B0741210-F365-40AB-A84D-D0E76A9F132E}" type="sibTrans" cxnId="{607A6970-0275-411C-B31D-EAF45744DC81}">
      <dgm:prSet/>
      <dgm:spPr/>
      <dgm:t>
        <a:bodyPr/>
        <a:lstStyle/>
        <a:p>
          <a:endParaRPr lang="it-IT" sz="800"/>
        </a:p>
      </dgm:t>
    </dgm:pt>
    <dgm:pt modelId="{8EB3C765-903E-47E0-B495-00377E72C1D1}">
      <dgm:prSet phldrT="[Text]" custT="1"/>
      <dgm:spPr/>
      <dgm:t>
        <a:bodyPr/>
        <a:lstStyle/>
        <a:p>
          <a:r>
            <a:rPr lang="en-US" sz="1400" dirty="0" smtClean="0"/>
            <a:t>Missed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7E31F432-8837-4DF3-B308-3722CC2A0D71}" type="parTrans" cxnId="{6F29E0FF-4E81-4C3D-BFDB-2FA406C63CE2}">
      <dgm:prSet/>
      <dgm:spPr/>
      <dgm:t>
        <a:bodyPr/>
        <a:lstStyle/>
        <a:p>
          <a:endParaRPr lang="it-IT" sz="800"/>
        </a:p>
      </dgm:t>
    </dgm:pt>
    <dgm:pt modelId="{17D8FC5F-5425-418F-9FED-FCD3CB4808D4}" type="sibTrans" cxnId="{6F29E0FF-4E81-4C3D-BFDB-2FA406C63CE2}">
      <dgm:prSet/>
      <dgm:spPr/>
      <dgm:t>
        <a:bodyPr/>
        <a:lstStyle/>
        <a:p>
          <a:endParaRPr lang="it-IT" sz="800"/>
        </a:p>
      </dgm:t>
    </dgm:pt>
    <dgm:pt modelId="{ECBFA7C4-BDC0-412E-B9C9-3F8DF5DD2F88}" type="pres">
      <dgm:prSet presAssocID="{971119BC-8E8A-40FA-A753-AB107C0E43C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it-IT"/>
        </a:p>
      </dgm:t>
    </dgm:pt>
    <dgm:pt modelId="{D6A5E76D-AD4A-4062-B697-A84C8D384A11}" type="pres">
      <dgm:prSet presAssocID="{68F1CAE0-68F1-4983-A911-26073D68D715}" presName="hierRoot1" presStyleCnt="0"/>
      <dgm:spPr/>
    </dgm:pt>
    <dgm:pt modelId="{769749A5-7563-486B-AF24-C313F8E07BD0}" type="pres">
      <dgm:prSet presAssocID="{68F1CAE0-68F1-4983-A911-26073D68D715}" presName="composite" presStyleCnt="0"/>
      <dgm:spPr/>
    </dgm:pt>
    <dgm:pt modelId="{16A52EF1-C1F4-4D49-AAC2-55217CE19295}" type="pres">
      <dgm:prSet presAssocID="{68F1CAE0-68F1-4983-A911-26073D68D715}" presName="background" presStyleLbl="node0" presStyleIdx="0" presStyleCnt="1"/>
      <dgm:spPr/>
    </dgm:pt>
    <dgm:pt modelId="{376C0F62-7288-4767-9075-90E6293607FD}" type="pres">
      <dgm:prSet presAssocID="{68F1CAE0-68F1-4983-A911-26073D68D715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B1BBD3B-7913-4E20-A263-0A27A12BBA9C}" type="pres">
      <dgm:prSet presAssocID="{68F1CAE0-68F1-4983-A911-26073D68D715}" presName="hierChild2" presStyleCnt="0"/>
      <dgm:spPr/>
    </dgm:pt>
    <dgm:pt modelId="{C848C10F-DF9C-490C-A392-0CEFAD5AC682}" type="pres">
      <dgm:prSet presAssocID="{82157DE0-397A-4933-9134-8687EBCD95DA}" presName="Name10" presStyleLbl="parChTrans1D2" presStyleIdx="0" presStyleCnt="4"/>
      <dgm:spPr/>
      <dgm:t>
        <a:bodyPr/>
        <a:lstStyle/>
        <a:p>
          <a:endParaRPr lang="it-IT"/>
        </a:p>
      </dgm:t>
    </dgm:pt>
    <dgm:pt modelId="{C687103C-053C-4BB3-993D-687CA0741441}" type="pres">
      <dgm:prSet presAssocID="{B399917D-8900-4652-BCC6-4AA08A32DB8A}" presName="hierRoot2" presStyleCnt="0"/>
      <dgm:spPr/>
    </dgm:pt>
    <dgm:pt modelId="{10CC5644-8FD1-43B1-A90F-841357674A58}" type="pres">
      <dgm:prSet presAssocID="{B399917D-8900-4652-BCC6-4AA08A32DB8A}" presName="composite2" presStyleCnt="0"/>
      <dgm:spPr/>
    </dgm:pt>
    <dgm:pt modelId="{88E27DDF-2B47-421A-AE82-F9E51E9BECB1}" type="pres">
      <dgm:prSet presAssocID="{B399917D-8900-4652-BCC6-4AA08A32DB8A}" presName="background2" presStyleLbl="asst1" presStyleIdx="0" presStyleCnt="1"/>
      <dgm:spPr/>
    </dgm:pt>
    <dgm:pt modelId="{C4C61DA6-E284-422E-A063-FC1BE3ACC973}" type="pres">
      <dgm:prSet presAssocID="{B399917D-8900-4652-BCC6-4AA08A32DB8A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7AD00272-B9BD-401B-9ADA-B0ADFDDBBB8D}" type="pres">
      <dgm:prSet presAssocID="{B399917D-8900-4652-BCC6-4AA08A32DB8A}" presName="hierChild3" presStyleCnt="0"/>
      <dgm:spPr/>
    </dgm:pt>
    <dgm:pt modelId="{C4249F8B-B2A5-44C3-B517-CF9D8FA8E4B4}" type="pres">
      <dgm:prSet presAssocID="{F16A3C7D-C1C3-45C0-8864-48D9A4DF32CD}" presName="Name10" presStyleLbl="parChTrans1D2" presStyleIdx="1" presStyleCnt="4"/>
      <dgm:spPr/>
      <dgm:t>
        <a:bodyPr/>
        <a:lstStyle/>
        <a:p>
          <a:endParaRPr lang="it-IT"/>
        </a:p>
      </dgm:t>
    </dgm:pt>
    <dgm:pt modelId="{4EB34D31-5893-4F04-93AE-91CE64F7E00E}" type="pres">
      <dgm:prSet presAssocID="{A6CEBA6D-2511-461C-8AE4-8CD166CF8CDB}" presName="hierRoot2" presStyleCnt="0"/>
      <dgm:spPr/>
    </dgm:pt>
    <dgm:pt modelId="{F60BDB26-A716-46A8-AF0A-744564A95DDE}" type="pres">
      <dgm:prSet presAssocID="{A6CEBA6D-2511-461C-8AE4-8CD166CF8CDB}" presName="composite2" presStyleCnt="0"/>
      <dgm:spPr/>
    </dgm:pt>
    <dgm:pt modelId="{78355046-5A11-4D62-BD11-D2BB8DE8AE49}" type="pres">
      <dgm:prSet presAssocID="{A6CEBA6D-2511-461C-8AE4-8CD166CF8CDB}" presName="background2" presStyleLbl="node2" presStyleIdx="0" presStyleCnt="3"/>
      <dgm:spPr/>
    </dgm:pt>
    <dgm:pt modelId="{79E272F5-FE02-4E0D-A4F7-A3CAB110BE93}" type="pres">
      <dgm:prSet presAssocID="{A6CEBA6D-2511-461C-8AE4-8CD166CF8CDB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17975E7F-E47F-4A58-B606-EB0F80B4FB17}" type="pres">
      <dgm:prSet presAssocID="{A6CEBA6D-2511-461C-8AE4-8CD166CF8CDB}" presName="hierChild3" presStyleCnt="0"/>
      <dgm:spPr/>
    </dgm:pt>
    <dgm:pt modelId="{5345BFFD-4A56-4B13-8817-8DF3AF02817C}" type="pres">
      <dgm:prSet presAssocID="{38EA2C2B-D5CB-47AC-AAD4-973620CB7A48}" presName="Name10" presStyleLbl="parChTrans1D2" presStyleIdx="2" presStyleCnt="4"/>
      <dgm:spPr/>
      <dgm:t>
        <a:bodyPr/>
        <a:lstStyle/>
        <a:p>
          <a:endParaRPr lang="it-IT"/>
        </a:p>
      </dgm:t>
    </dgm:pt>
    <dgm:pt modelId="{DC55977F-AD9B-42D5-9365-6BC613514453}" type="pres">
      <dgm:prSet presAssocID="{D6FDD7C2-AD1F-46BC-BAEC-1DDD9B440F1B}" presName="hierRoot2" presStyleCnt="0"/>
      <dgm:spPr/>
    </dgm:pt>
    <dgm:pt modelId="{DAD00FD2-FF17-4BB5-A0BE-BDA2DB0BD97C}" type="pres">
      <dgm:prSet presAssocID="{D6FDD7C2-AD1F-46BC-BAEC-1DDD9B440F1B}" presName="composite2" presStyleCnt="0"/>
      <dgm:spPr/>
    </dgm:pt>
    <dgm:pt modelId="{D8172C59-3F56-4E01-9FCB-0C9B574E0238}" type="pres">
      <dgm:prSet presAssocID="{D6FDD7C2-AD1F-46BC-BAEC-1DDD9B440F1B}" presName="background2" presStyleLbl="node2" presStyleIdx="1" presStyleCnt="3"/>
      <dgm:spPr/>
    </dgm:pt>
    <dgm:pt modelId="{EFF73DD3-F7D5-4600-B342-0CD523B3C200}" type="pres">
      <dgm:prSet presAssocID="{D6FDD7C2-AD1F-46BC-BAEC-1DDD9B440F1B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94D9C8FB-FF42-4482-9B02-27110FBE3263}" type="pres">
      <dgm:prSet presAssocID="{D6FDD7C2-AD1F-46BC-BAEC-1DDD9B440F1B}" presName="hierChild3" presStyleCnt="0"/>
      <dgm:spPr/>
    </dgm:pt>
    <dgm:pt modelId="{324360C6-084F-4F8D-9037-83C24F269325}" type="pres">
      <dgm:prSet presAssocID="{7E31F432-8837-4DF3-B308-3722CC2A0D71}" presName="Name10" presStyleLbl="parChTrans1D2" presStyleIdx="3" presStyleCnt="4"/>
      <dgm:spPr/>
      <dgm:t>
        <a:bodyPr/>
        <a:lstStyle/>
        <a:p>
          <a:endParaRPr lang="it-IT"/>
        </a:p>
      </dgm:t>
    </dgm:pt>
    <dgm:pt modelId="{BAE6EEFB-840B-4482-BFCB-FA6CDA0BAC79}" type="pres">
      <dgm:prSet presAssocID="{8EB3C765-903E-47E0-B495-00377E72C1D1}" presName="hierRoot2" presStyleCnt="0"/>
      <dgm:spPr/>
    </dgm:pt>
    <dgm:pt modelId="{92BE0159-0604-4904-9D7F-3765E03E15DB}" type="pres">
      <dgm:prSet presAssocID="{8EB3C765-903E-47E0-B495-00377E72C1D1}" presName="composite2" presStyleCnt="0"/>
      <dgm:spPr/>
    </dgm:pt>
    <dgm:pt modelId="{698289B1-F598-499B-B267-550FC5F245DB}" type="pres">
      <dgm:prSet presAssocID="{8EB3C765-903E-47E0-B495-00377E72C1D1}" presName="background2" presStyleLbl="node2" presStyleIdx="2" presStyleCnt="3"/>
      <dgm:spPr/>
    </dgm:pt>
    <dgm:pt modelId="{4C9FE629-C4BA-4183-B4E8-3F92A45BF36F}" type="pres">
      <dgm:prSet presAssocID="{8EB3C765-903E-47E0-B495-00377E72C1D1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52B4DEB-EA87-4A11-A8C6-F419A5D8F415}" type="pres">
      <dgm:prSet presAssocID="{8EB3C765-903E-47E0-B495-00377E72C1D1}" presName="hierChild3" presStyleCnt="0"/>
      <dgm:spPr/>
    </dgm:pt>
  </dgm:ptLst>
  <dgm:cxnLst>
    <dgm:cxn modelId="{F3D8F54C-2F72-4598-9973-51A01980A2FC}" type="presOf" srcId="{38EA2C2B-D5CB-47AC-AAD4-973620CB7A48}" destId="{5345BFFD-4A56-4B13-8817-8DF3AF02817C}" srcOrd="0" destOrd="0" presId="urn:microsoft.com/office/officeart/2005/8/layout/hierarchy1"/>
    <dgm:cxn modelId="{DDC3A0F7-450A-40B5-8849-9393CCE3F66F}" type="presOf" srcId="{68F1CAE0-68F1-4983-A911-26073D68D715}" destId="{376C0F62-7288-4767-9075-90E6293607FD}" srcOrd="0" destOrd="0" presId="urn:microsoft.com/office/officeart/2005/8/layout/hierarchy1"/>
    <dgm:cxn modelId="{78B74EA2-72DF-45DD-B4CA-382FB173ED38}" type="presOf" srcId="{971119BC-8E8A-40FA-A753-AB107C0E43C2}" destId="{ECBFA7C4-BDC0-412E-B9C9-3F8DF5DD2F88}" srcOrd="0" destOrd="0" presId="urn:microsoft.com/office/officeart/2005/8/layout/hierarchy1"/>
    <dgm:cxn modelId="{FAA925B3-E024-499D-9050-BDA6421F2450}" type="presOf" srcId="{B399917D-8900-4652-BCC6-4AA08A32DB8A}" destId="{C4C61DA6-E284-422E-A063-FC1BE3ACC973}" srcOrd="0" destOrd="0" presId="urn:microsoft.com/office/officeart/2005/8/layout/hierarchy1"/>
    <dgm:cxn modelId="{31F76D85-A96D-49D3-8353-A250E4BCCA6E}" type="presOf" srcId="{8EB3C765-903E-47E0-B495-00377E72C1D1}" destId="{4C9FE629-C4BA-4183-B4E8-3F92A45BF36F}" srcOrd="0" destOrd="0" presId="urn:microsoft.com/office/officeart/2005/8/layout/hierarchy1"/>
    <dgm:cxn modelId="{062FA9E9-DD43-4306-9EF0-198EA744A71A}" type="presOf" srcId="{F16A3C7D-C1C3-45C0-8864-48D9A4DF32CD}" destId="{C4249F8B-B2A5-44C3-B517-CF9D8FA8E4B4}" srcOrd="0" destOrd="0" presId="urn:microsoft.com/office/officeart/2005/8/layout/hierarchy1"/>
    <dgm:cxn modelId="{2C701F0F-DC3F-443B-91E1-AA92E6D70121}" srcId="{971119BC-8E8A-40FA-A753-AB107C0E43C2}" destId="{68F1CAE0-68F1-4983-A911-26073D68D715}" srcOrd="0" destOrd="0" parTransId="{F5155AC4-2C0C-4688-AD19-B7D8D35C4F13}" sibTransId="{4308E627-A26C-4833-8346-7AB9994DE52C}"/>
    <dgm:cxn modelId="{6F29E0FF-4E81-4C3D-BFDB-2FA406C63CE2}" srcId="{68F1CAE0-68F1-4983-A911-26073D68D715}" destId="{8EB3C765-903E-47E0-B495-00377E72C1D1}" srcOrd="3" destOrd="0" parTransId="{7E31F432-8837-4DF3-B308-3722CC2A0D71}" sibTransId="{17D8FC5F-5425-418F-9FED-FCD3CB4808D4}"/>
    <dgm:cxn modelId="{607A6970-0275-411C-B31D-EAF45744DC81}" srcId="{68F1CAE0-68F1-4983-A911-26073D68D715}" destId="{D6FDD7C2-AD1F-46BC-BAEC-1DDD9B440F1B}" srcOrd="2" destOrd="0" parTransId="{38EA2C2B-D5CB-47AC-AAD4-973620CB7A48}" sibTransId="{B0741210-F365-40AB-A84D-D0E76A9F132E}"/>
    <dgm:cxn modelId="{B9CF0C72-7C56-4FD7-8C5C-3F4BCC013D4C}" type="presOf" srcId="{82157DE0-397A-4933-9134-8687EBCD95DA}" destId="{C848C10F-DF9C-490C-A392-0CEFAD5AC682}" srcOrd="0" destOrd="0" presId="urn:microsoft.com/office/officeart/2005/8/layout/hierarchy1"/>
    <dgm:cxn modelId="{68CC2082-297C-4DF8-85D3-CB7D1D5D4B14}" type="presOf" srcId="{A6CEBA6D-2511-461C-8AE4-8CD166CF8CDB}" destId="{79E272F5-FE02-4E0D-A4F7-A3CAB110BE93}" srcOrd="0" destOrd="0" presId="urn:microsoft.com/office/officeart/2005/8/layout/hierarchy1"/>
    <dgm:cxn modelId="{C3695DC2-117D-496C-BF44-DE104E41024A}" srcId="{68F1CAE0-68F1-4983-A911-26073D68D715}" destId="{B399917D-8900-4652-BCC6-4AA08A32DB8A}" srcOrd="0" destOrd="0" parTransId="{82157DE0-397A-4933-9134-8687EBCD95DA}" sibTransId="{DC7CD68D-4098-49B8-BC65-4F46A74A960E}"/>
    <dgm:cxn modelId="{F46E76F1-C2A7-4C10-B200-188144CAD0B8}" type="presOf" srcId="{7E31F432-8837-4DF3-B308-3722CC2A0D71}" destId="{324360C6-084F-4F8D-9037-83C24F269325}" srcOrd="0" destOrd="0" presId="urn:microsoft.com/office/officeart/2005/8/layout/hierarchy1"/>
    <dgm:cxn modelId="{2FBF230D-9FE9-4210-A224-E8FC2532AE49}" srcId="{68F1CAE0-68F1-4983-A911-26073D68D715}" destId="{A6CEBA6D-2511-461C-8AE4-8CD166CF8CDB}" srcOrd="1" destOrd="0" parTransId="{F16A3C7D-C1C3-45C0-8864-48D9A4DF32CD}" sibTransId="{B731DF69-62F9-49B5-87C0-569181BC0A82}"/>
    <dgm:cxn modelId="{D2394BB7-441D-46B3-AB0A-E007A9C707A8}" type="presOf" srcId="{D6FDD7C2-AD1F-46BC-BAEC-1DDD9B440F1B}" destId="{EFF73DD3-F7D5-4600-B342-0CD523B3C200}" srcOrd="0" destOrd="0" presId="urn:microsoft.com/office/officeart/2005/8/layout/hierarchy1"/>
    <dgm:cxn modelId="{A1566021-C7D3-4855-A99A-356392756CD8}" type="presParOf" srcId="{ECBFA7C4-BDC0-412E-B9C9-3F8DF5DD2F88}" destId="{D6A5E76D-AD4A-4062-B697-A84C8D384A11}" srcOrd="0" destOrd="0" presId="urn:microsoft.com/office/officeart/2005/8/layout/hierarchy1"/>
    <dgm:cxn modelId="{DFE84584-2D6F-4C2C-8B93-EF06AFE7DEBC}" type="presParOf" srcId="{D6A5E76D-AD4A-4062-B697-A84C8D384A11}" destId="{769749A5-7563-486B-AF24-C313F8E07BD0}" srcOrd="0" destOrd="0" presId="urn:microsoft.com/office/officeart/2005/8/layout/hierarchy1"/>
    <dgm:cxn modelId="{A8BB778D-8ED4-4AA4-B06B-840ECEA7995A}" type="presParOf" srcId="{769749A5-7563-486B-AF24-C313F8E07BD0}" destId="{16A52EF1-C1F4-4D49-AAC2-55217CE19295}" srcOrd="0" destOrd="0" presId="urn:microsoft.com/office/officeart/2005/8/layout/hierarchy1"/>
    <dgm:cxn modelId="{8CF1DC8B-60F3-40A4-A08E-C170CEABB868}" type="presParOf" srcId="{769749A5-7563-486B-AF24-C313F8E07BD0}" destId="{376C0F62-7288-4767-9075-90E6293607FD}" srcOrd="1" destOrd="0" presId="urn:microsoft.com/office/officeart/2005/8/layout/hierarchy1"/>
    <dgm:cxn modelId="{70269B7D-161D-4D84-998B-3DEC06F01C6B}" type="presParOf" srcId="{D6A5E76D-AD4A-4062-B697-A84C8D384A11}" destId="{3B1BBD3B-7913-4E20-A263-0A27A12BBA9C}" srcOrd="1" destOrd="0" presId="urn:microsoft.com/office/officeart/2005/8/layout/hierarchy1"/>
    <dgm:cxn modelId="{FDBB1A3B-016A-4160-AF4F-75E58F9A9E73}" type="presParOf" srcId="{3B1BBD3B-7913-4E20-A263-0A27A12BBA9C}" destId="{C848C10F-DF9C-490C-A392-0CEFAD5AC682}" srcOrd="0" destOrd="0" presId="urn:microsoft.com/office/officeart/2005/8/layout/hierarchy1"/>
    <dgm:cxn modelId="{CFD639B7-522C-439A-B56C-9B03F64DF54F}" type="presParOf" srcId="{3B1BBD3B-7913-4E20-A263-0A27A12BBA9C}" destId="{C687103C-053C-4BB3-993D-687CA0741441}" srcOrd="1" destOrd="0" presId="urn:microsoft.com/office/officeart/2005/8/layout/hierarchy1"/>
    <dgm:cxn modelId="{8159DE6A-35ED-4DA1-BE72-3544CB7F4E5E}" type="presParOf" srcId="{C687103C-053C-4BB3-993D-687CA0741441}" destId="{10CC5644-8FD1-43B1-A90F-841357674A58}" srcOrd="0" destOrd="0" presId="urn:microsoft.com/office/officeart/2005/8/layout/hierarchy1"/>
    <dgm:cxn modelId="{0D961FA4-A4BF-489B-ABCA-62FC1829D1A5}" type="presParOf" srcId="{10CC5644-8FD1-43B1-A90F-841357674A58}" destId="{88E27DDF-2B47-421A-AE82-F9E51E9BECB1}" srcOrd="0" destOrd="0" presId="urn:microsoft.com/office/officeart/2005/8/layout/hierarchy1"/>
    <dgm:cxn modelId="{C532439B-4D44-4F42-B001-FDC9B27F2D64}" type="presParOf" srcId="{10CC5644-8FD1-43B1-A90F-841357674A58}" destId="{C4C61DA6-E284-422E-A063-FC1BE3ACC973}" srcOrd="1" destOrd="0" presId="urn:microsoft.com/office/officeart/2005/8/layout/hierarchy1"/>
    <dgm:cxn modelId="{21D55698-627A-44F7-AE51-F135F24E7E05}" type="presParOf" srcId="{C687103C-053C-4BB3-993D-687CA0741441}" destId="{7AD00272-B9BD-401B-9ADA-B0ADFDDBBB8D}" srcOrd="1" destOrd="0" presId="urn:microsoft.com/office/officeart/2005/8/layout/hierarchy1"/>
    <dgm:cxn modelId="{2B41A649-FD2E-4BE7-8ED3-5393DF516F06}" type="presParOf" srcId="{3B1BBD3B-7913-4E20-A263-0A27A12BBA9C}" destId="{C4249F8B-B2A5-44C3-B517-CF9D8FA8E4B4}" srcOrd="2" destOrd="0" presId="urn:microsoft.com/office/officeart/2005/8/layout/hierarchy1"/>
    <dgm:cxn modelId="{F171ABFF-8D45-46F7-BF10-6894B9D74EA9}" type="presParOf" srcId="{3B1BBD3B-7913-4E20-A263-0A27A12BBA9C}" destId="{4EB34D31-5893-4F04-93AE-91CE64F7E00E}" srcOrd="3" destOrd="0" presId="urn:microsoft.com/office/officeart/2005/8/layout/hierarchy1"/>
    <dgm:cxn modelId="{CA50828D-DA29-42C7-93FC-383D3D16E48A}" type="presParOf" srcId="{4EB34D31-5893-4F04-93AE-91CE64F7E00E}" destId="{F60BDB26-A716-46A8-AF0A-744564A95DDE}" srcOrd="0" destOrd="0" presId="urn:microsoft.com/office/officeart/2005/8/layout/hierarchy1"/>
    <dgm:cxn modelId="{AD01F847-B008-4892-9BC8-4C82D58927EC}" type="presParOf" srcId="{F60BDB26-A716-46A8-AF0A-744564A95DDE}" destId="{78355046-5A11-4D62-BD11-D2BB8DE8AE49}" srcOrd="0" destOrd="0" presId="urn:microsoft.com/office/officeart/2005/8/layout/hierarchy1"/>
    <dgm:cxn modelId="{4174BA83-1614-4C3C-8917-C295B4BCC1E5}" type="presParOf" srcId="{F60BDB26-A716-46A8-AF0A-744564A95DDE}" destId="{79E272F5-FE02-4E0D-A4F7-A3CAB110BE93}" srcOrd="1" destOrd="0" presId="urn:microsoft.com/office/officeart/2005/8/layout/hierarchy1"/>
    <dgm:cxn modelId="{464CB75A-F0E6-4B35-BD33-19634C20C64F}" type="presParOf" srcId="{4EB34D31-5893-4F04-93AE-91CE64F7E00E}" destId="{17975E7F-E47F-4A58-B606-EB0F80B4FB17}" srcOrd="1" destOrd="0" presId="urn:microsoft.com/office/officeart/2005/8/layout/hierarchy1"/>
    <dgm:cxn modelId="{C036E52C-0C68-4CFC-9237-3AAADC54F0B9}" type="presParOf" srcId="{3B1BBD3B-7913-4E20-A263-0A27A12BBA9C}" destId="{5345BFFD-4A56-4B13-8817-8DF3AF02817C}" srcOrd="4" destOrd="0" presId="urn:microsoft.com/office/officeart/2005/8/layout/hierarchy1"/>
    <dgm:cxn modelId="{AC6E3132-E72A-466E-941A-869EB6D5AFA9}" type="presParOf" srcId="{3B1BBD3B-7913-4E20-A263-0A27A12BBA9C}" destId="{DC55977F-AD9B-42D5-9365-6BC613514453}" srcOrd="5" destOrd="0" presId="urn:microsoft.com/office/officeart/2005/8/layout/hierarchy1"/>
    <dgm:cxn modelId="{9AABEF3E-FC38-49A9-ADEE-1076DA69C51F}" type="presParOf" srcId="{DC55977F-AD9B-42D5-9365-6BC613514453}" destId="{DAD00FD2-FF17-4BB5-A0BE-BDA2DB0BD97C}" srcOrd="0" destOrd="0" presId="urn:microsoft.com/office/officeart/2005/8/layout/hierarchy1"/>
    <dgm:cxn modelId="{1A23186A-91AA-4714-A8A0-556131185015}" type="presParOf" srcId="{DAD00FD2-FF17-4BB5-A0BE-BDA2DB0BD97C}" destId="{D8172C59-3F56-4E01-9FCB-0C9B574E0238}" srcOrd="0" destOrd="0" presId="urn:microsoft.com/office/officeart/2005/8/layout/hierarchy1"/>
    <dgm:cxn modelId="{3214BD09-5984-401C-BC70-E426A9FE905E}" type="presParOf" srcId="{DAD00FD2-FF17-4BB5-A0BE-BDA2DB0BD97C}" destId="{EFF73DD3-F7D5-4600-B342-0CD523B3C200}" srcOrd="1" destOrd="0" presId="urn:microsoft.com/office/officeart/2005/8/layout/hierarchy1"/>
    <dgm:cxn modelId="{91BADB6E-6378-41B4-81A2-F56E3B54FBA5}" type="presParOf" srcId="{DC55977F-AD9B-42D5-9365-6BC613514453}" destId="{94D9C8FB-FF42-4482-9B02-27110FBE3263}" srcOrd="1" destOrd="0" presId="urn:microsoft.com/office/officeart/2005/8/layout/hierarchy1"/>
    <dgm:cxn modelId="{6D0E49F0-96FF-44DC-8060-71A91BA96917}" type="presParOf" srcId="{3B1BBD3B-7913-4E20-A263-0A27A12BBA9C}" destId="{324360C6-084F-4F8D-9037-83C24F269325}" srcOrd="6" destOrd="0" presId="urn:microsoft.com/office/officeart/2005/8/layout/hierarchy1"/>
    <dgm:cxn modelId="{80E2F04A-EEA9-4CCF-B78A-5B9959FB321F}" type="presParOf" srcId="{3B1BBD3B-7913-4E20-A263-0A27A12BBA9C}" destId="{BAE6EEFB-840B-4482-BFCB-FA6CDA0BAC79}" srcOrd="7" destOrd="0" presId="urn:microsoft.com/office/officeart/2005/8/layout/hierarchy1"/>
    <dgm:cxn modelId="{ACD55975-BC23-4731-9841-7B96FBCDB200}" type="presParOf" srcId="{BAE6EEFB-840B-4482-BFCB-FA6CDA0BAC79}" destId="{92BE0159-0604-4904-9D7F-3765E03E15DB}" srcOrd="0" destOrd="0" presId="urn:microsoft.com/office/officeart/2005/8/layout/hierarchy1"/>
    <dgm:cxn modelId="{8A6C7801-62E3-496E-8F7F-05ABC92DAA89}" type="presParOf" srcId="{92BE0159-0604-4904-9D7F-3765E03E15DB}" destId="{698289B1-F598-499B-B267-550FC5F245DB}" srcOrd="0" destOrd="0" presId="urn:microsoft.com/office/officeart/2005/8/layout/hierarchy1"/>
    <dgm:cxn modelId="{12FB9FFA-D406-4260-9414-765C1FA27D2A}" type="presParOf" srcId="{92BE0159-0604-4904-9D7F-3765E03E15DB}" destId="{4C9FE629-C4BA-4183-B4E8-3F92A45BF36F}" srcOrd="1" destOrd="0" presId="urn:microsoft.com/office/officeart/2005/8/layout/hierarchy1"/>
    <dgm:cxn modelId="{11A1DF71-C253-40FE-8864-2D742133EBB8}" type="presParOf" srcId="{BAE6EEFB-840B-4482-BFCB-FA6CDA0BAC79}" destId="{352B4DEB-EA87-4A11-A8C6-F419A5D8F41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1119BC-8E8A-40FA-A753-AB107C0E43C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68F1CAE0-68F1-4983-A911-26073D68D715}">
      <dgm:prSet phldrT="[Text]" custT="1"/>
      <dgm:spPr/>
      <dgm:t>
        <a:bodyPr/>
        <a:lstStyle/>
        <a:p>
          <a:r>
            <a:rPr lang="en-US" sz="1400" dirty="0" err="1" smtClean="0"/>
            <a:t>GameState</a:t>
          </a:r>
          <a:endParaRPr lang="it-IT" sz="1400" dirty="0"/>
        </a:p>
      </dgm:t>
    </dgm:pt>
    <dgm:pt modelId="{F5155AC4-2C0C-4688-AD19-B7D8D35C4F13}" type="parTrans" cxnId="{2C701F0F-DC3F-443B-91E1-AA92E6D70121}">
      <dgm:prSet/>
      <dgm:spPr/>
      <dgm:t>
        <a:bodyPr/>
        <a:lstStyle/>
        <a:p>
          <a:endParaRPr lang="it-IT" sz="800"/>
        </a:p>
      </dgm:t>
    </dgm:pt>
    <dgm:pt modelId="{4308E627-A26C-4833-8346-7AB9994DE52C}" type="sibTrans" cxnId="{2C701F0F-DC3F-443B-91E1-AA92E6D70121}">
      <dgm:prSet/>
      <dgm:spPr/>
      <dgm:t>
        <a:bodyPr/>
        <a:lstStyle/>
        <a:p>
          <a:endParaRPr lang="it-IT" sz="800"/>
        </a:p>
      </dgm:t>
    </dgm:pt>
    <dgm:pt modelId="{B399917D-8900-4652-BCC6-4AA08A32DB8A}" type="asst">
      <dgm:prSet phldrT="[Text]" custT="1"/>
      <dgm:spPr/>
      <dgm:t>
        <a:bodyPr/>
        <a:lstStyle/>
        <a:p>
          <a:r>
            <a:rPr lang="en-US" sz="1400" dirty="0" smtClean="0"/>
            <a:t>Asteroids</a:t>
          </a:r>
          <a:endParaRPr lang="it-IT" sz="1400" dirty="0"/>
        </a:p>
      </dgm:t>
    </dgm:pt>
    <dgm:pt modelId="{82157DE0-397A-4933-9134-8687EBCD95DA}" type="parTrans" cxnId="{C3695DC2-117D-496C-BF44-DE104E41024A}">
      <dgm:prSet/>
      <dgm:spPr/>
      <dgm:t>
        <a:bodyPr/>
        <a:lstStyle/>
        <a:p>
          <a:endParaRPr lang="it-IT" sz="800"/>
        </a:p>
      </dgm:t>
    </dgm:pt>
    <dgm:pt modelId="{DC7CD68D-4098-49B8-BC65-4F46A74A960E}" type="sibTrans" cxnId="{C3695DC2-117D-496C-BF44-DE104E41024A}">
      <dgm:prSet/>
      <dgm:spPr/>
      <dgm:t>
        <a:bodyPr/>
        <a:lstStyle/>
        <a:p>
          <a:endParaRPr lang="it-IT" sz="800"/>
        </a:p>
      </dgm:t>
    </dgm:pt>
    <dgm:pt modelId="{A6CEBA6D-2511-461C-8AE4-8CD166CF8CDB}">
      <dgm:prSet phldrT="[Text]" custT="1"/>
      <dgm:spPr/>
      <dgm:t>
        <a:bodyPr/>
        <a:lstStyle/>
        <a:p>
          <a:r>
            <a:rPr lang="en-US" sz="1400" dirty="0" smtClean="0"/>
            <a:t>Projectiles</a:t>
          </a:r>
          <a:endParaRPr lang="it-IT" sz="1400" dirty="0"/>
        </a:p>
      </dgm:t>
    </dgm:pt>
    <dgm:pt modelId="{F16A3C7D-C1C3-45C0-8864-48D9A4DF32CD}" type="parTrans" cxnId="{2FBF230D-9FE9-4210-A224-E8FC2532AE49}">
      <dgm:prSet/>
      <dgm:spPr/>
      <dgm:t>
        <a:bodyPr/>
        <a:lstStyle/>
        <a:p>
          <a:endParaRPr lang="it-IT" sz="800"/>
        </a:p>
      </dgm:t>
    </dgm:pt>
    <dgm:pt modelId="{B731DF69-62F9-49B5-87C0-569181BC0A82}" type="sibTrans" cxnId="{2FBF230D-9FE9-4210-A224-E8FC2532AE49}">
      <dgm:prSet/>
      <dgm:spPr/>
      <dgm:t>
        <a:bodyPr/>
        <a:lstStyle/>
        <a:p>
          <a:endParaRPr lang="it-IT" sz="800"/>
        </a:p>
      </dgm:t>
    </dgm:pt>
    <dgm:pt modelId="{D6FDD7C2-AD1F-46BC-BAEC-1DDD9B440F1B}">
      <dgm:prSet phldrT="[Text]" custT="1"/>
      <dgm:spPr/>
      <dgm:t>
        <a:bodyPr/>
        <a:lstStyle/>
        <a:p>
          <a:r>
            <a:rPr lang="en-US" sz="1400" dirty="0" smtClean="0"/>
            <a:t>Destroyed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38EA2C2B-D5CB-47AC-AAD4-973620CB7A48}" type="parTrans" cxnId="{607A6970-0275-411C-B31D-EAF45744DC81}">
      <dgm:prSet/>
      <dgm:spPr/>
      <dgm:t>
        <a:bodyPr/>
        <a:lstStyle/>
        <a:p>
          <a:endParaRPr lang="it-IT" sz="800"/>
        </a:p>
      </dgm:t>
    </dgm:pt>
    <dgm:pt modelId="{B0741210-F365-40AB-A84D-D0E76A9F132E}" type="sibTrans" cxnId="{607A6970-0275-411C-B31D-EAF45744DC81}">
      <dgm:prSet/>
      <dgm:spPr/>
      <dgm:t>
        <a:bodyPr/>
        <a:lstStyle/>
        <a:p>
          <a:endParaRPr lang="it-IT" sz="800"/>
        </a:p>
      </dgm:t>
    </dgm:pt>
    <dgm:pt modelId="{8EB3C765-903E-47E0-B495-00377E72C1D1}">
      <dgm:prSet phldrT="[Text]" custT="1"/>
      <dgm:spPr/>
      <dgm:t>
        <a:bodyPr/>
        <a:lstStyle/>
        <a:p>
          <a:r>
            <a:rPr lang="en-US" sz="1400" dirty="0" smtClean="0"/>
            <a:t>Missed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7E31F432-8837-4DF3-B308-3722CC2A0D71}" type="parTrans" cxnId="{6F29E0FF-4E81-4C3D-BFDB-2FA406C63CE2}">
      <dgm:prSet/>
      <dgm:spPr/>
      <dgm:t>
        <a:bodyPr/>
        <a:lstStyle/>
        <a:p>
          <a:endParaRPr lang="it-IT" sz="800"/>
        </a:p>
      </dgm:t>
    </dgm:pt>
    <dgm:pt modelId="{17D8FC5F-5425-418F-9FED-FCD3CB4808D4}" type="sibTrans" cxnId="{6F29E0FF-4E81-4C3D-BFDB-2FA406C63CE2}">
      <dgm:prSet/>
      <dgm:spPr/>
      <dgm:t>
        <a:bodyPr/>
        <a:lstStyle/>
        <a:p>
          <a:endParaRPr lang="it-IT" sz="800"/>
        </a:p>
      </dgm:t>
    </dgm:pt>
    <dgm:pt modelId="{ECBFA7C4-BDC0-412E-B9C9-3F8DF5DD2F88}" type="pres">
      <dgm:prSet presAssocID="{971119BC-8E8A-40FA-A753-AB107C0E43C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it-IT"/>
        </a:p>
      </dgm:t>
    </dgm:pt>
    <dgm:pt modelId="{D6A5E76D-AD4A-4062-B697-A84C8D384A11}" type="pres">
      <dgm:prSet presAssocID="{68F1CAE0-68F1-4983-A911-26073D68D715}" presName="hierRoot1" presStyleCnt="0"/>
      <dgm:spPr/>
    </dgm:pt>
    <dgm:pt modelId="{769749A5-7563-486B-AF24-C313F8E07BD0}" type="pres">
      <dgm:prSet presAssocID="{68F1CAE0-68F1-4983-A911-26073D68D715}" presName="composite" presStyleCnt="0"/>
      <dgm:spPr/>
    </dgm:pt>
    <dgm:pt modelId="{16A52EF1-C1F4-4D49-AAC2-55217CE19295}" type="pres">
      <dgm:prSet presAssocID="{68F1CAE0-68F1-4983-A911-26073D68D715}" presName="background" presStyleLbl="node0" presStyleIdx="0" presStyleCnt="1"/>
      <dgm:spPr/>
    </dgm:pt>
    <dgm:pt modelId="{376C0F62-7288-4767-9075-90E6293607FD}" type="pres">
      <dgm:prSet presAssocID="{68F1CAE0-68F1-4983-A911-26073D68D715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B1BBD3B-7913-4E20-A263-0A27A12BBA9C}" type="pres">
      <dgm:prSet presAssocID="{68F1CAE0-68F1-4983-A911-26073D68D715}" presName="hierChild2" presStyleCnt="0"/>
      <dgm:spPr/>
    </dgm:pt>
    <dgm:pt modelId="{C848C10F-DF9C-490C-A392-0CEFAD5AC682}" type="pres">
      <dgm:prSet presAssocID="{82157DE0-397A-4933-9134-8687EBCD95DA}" presName="Name10" presStyleLbl="parChTrans1D2" presStyleIdx="0" presStyleCnt="4"/>
      <dgm:spPr/>
      <dgm:t>
        <a:bodyPr/>
        <a:lstStyle/>
        <a:p>
          <a:endParaRPr lang="it-IT"/>
        </a:p>
      </dgm:t>
    </dgm:pt>
    <dgm:pt modelId="{C687103C-053C-4BB3-993D-687CA0741441}" type="pres">
      <dgm:prSet presAssocID="{B399917D-8900-4652-BCC6-4AA08A32DB8A}" presName="hierRoot2" presStyleCnt="0"/>
      <dgm:spPr/>
    </dgm:pt>
    <dgm:pt modelId="{10CC5644-8FD1-43B1-A90F-841357674A58}" type="pres">
      <dgm:prSet presAssocID="{B399917D-8900-4652-BCC6-4AA08A32DB8A}" presName="composite2" presStyleCnt="0"/>
      <dgm:spPr/>
    </dgm:pt>
    <dgm:pt modelId="{88E27DDF-2B47-421A-AE82-F9E51E9BECB1}" type="pres">
      <dgm:prSet presAssocID="{B399917D-8900-4652-BCC6-4AA08A32DB8A}" presName="background2" presStyleLbl="asst1" presStyleIdx="0" presStyleCnt="1"/>
      <dgm:spPr/>
    </dgm:pt>
    <dgm:pt modelId="{C4C61DA6-E284-422E-A063-FC1BE3ACC973}" type="pres">
      <dgm:prSet presAssocID="{B399917D-8900-4652-BCC6-4AA08A32DB8A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7AD00272-B9BD-401B-9ADA-B0ADFDDBBB8D}" type="pres">
      <dgm:prSet presAssocID="{B399917D-8900-4652-BCC6-4AA08A32DB8A}" presName="hierChild3" presStyleCnt="0"/>
      <dgm:spPr/>
    </dgm:pt>
    <dgm:pt modelId="{C4249F8B-B2A5-44C3-B517-CF9D8FA8E4B4}" type="pres">
      <dgm:prSet presAssocID="{F16A3C7D-C1C3-45C0-8864-48D9A4DF32CD}" presName="Name10" presStyleLbl="parChTrans1D2" presStyleIdx="1" presStyleCnt="4"/>
      <dgm:spPr/>
      <dgm:t>
        <a:bodyPr/>
        <a:lstStyle/>
        <a:p>
          <a:endParaRPr lang="it-IT"/>
        </a:p>
      </dgm:t>
    </dgm:pt>
    <dgm:pt modelId="{4EB34D31-5893-4F04-93AE-91CE64F7E00E}" type="pres">
      <dgm:prSet presAssocID="{A6CEBA6D-2511-461C-8AE4-8CD166CF8CDB}" presName="hierRoot2" presStyleCnt="0"/>
      <dgm:spPr/>
    </dgm:pt>
    <dgm:pt modelId="{F60BDB26-A716-46A8-AF0A-744564A95DDE}" type="pres">
      <dgm:prSet presAssocID="{A6CEBA6D-2511-461C-8AE4-8CD166CF8CDB}" presName="composite2" presStyleCnt="0"/>
      <dgm:spPr/>
    </dgm:pt>
    <dgm:pt modelId="{78355046-5A11-4D62-BD11-D2BB8DE8AE49}" type="pres">
      <dgm:prSet presAssocID="{A6CEBA6D-2511-461C-8AE4-8CD166CF8CDB}" presName="background2" presStyleLbl="node2" presStyleIdx="0" presStyleCnt="3"/>
      <dgm:spPr/>
    </dgm:pt>
    <dgm:pt modelId="{79E272F5-FE02-4E0D-A4F7-A3CAB110BE93}" type="pres">
      <dgm:prSet presAssocID="{A6CEBA6D-2511-461C-8AE4-8CD166CF8CDB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17975E7F-E47F-4A58-B606-EB0F80B4FB17}" type="pres">
      <dgm:prSet presAssocID="{A6CEBA6D-2511-461C-8AE4-8CD166CF8CDB}" presName="hierChild3" presStyleCnt="0"/>
      <dgm:spPr/>
    </dgm:pt>
    <dgm:pt modelId="{5345BFFD-4A56-4B13-8817-8DF3AF02817C}" type="pres">
      <dgm:prSet presAssocID="{38EA2C2B-D5CB-47AC-AAD4-973620CB7A48}" presName="Name10" presStyleLbl="parChTrans1D2" presStyleIdx="2" presStyleCnt="4"/>
      <dgm:spPr/>
      <dgm:t>
        <a:bodyPr/>
        <a:lstStyle/>
        <a:p>
          <a:endParaRPr lang="it-IT"/>
        </a:p>
      </dgm:t>
    </dgm:pt>
    <dgm:pt modelId="{DC55977F-AD9B-42D5-9365-6BC613514453}" type="pres">
      <dgm:prSet presAssocID="{D6FDD7C2-AD1F-46BC-BAEC-1DDD9B440F1B}" presName="hierRoot2" presStyleCnt="0"/>
      <dgm:spPr/>
    </dgm:pt>
    <dgm:pt modelId="{DAD00FD2-FF17-4BB5-A0BE-BDA2DB0BD97C}" type="pres">
      <dgm:prSet presAssocID="{D6FDD7C2-AD1F-46BC-BAEC-1DDD9B440F1B}" presName="composite2" presStyleCnt="0"/>
      <dgm:spPr/>
    </dgm:pt>
    <dgm:pt modelId="{D8172C59-3F56-4E01-9FCB-0C9B574E0238}" type="pres">
      <dgm:prSet presAssocID="{D6FDD7C2-AD1F-46BC-BAEC-1DDD9B440F1B}" presName="background2" presStyleLbl="node2" presStyleIdx="1" presStyleCnt="3"/>
      <dgm:spPr/>
    </dgm:pt>
    <dgm:pt modelId="{EFF73DD3-F7D5-4600-B342-0CD523B3C200}" type="pres">
      <dgm:prSet presAssocID="{D6FDD7C2-AD1F-46BC-BAEC-1DDD9B440F1B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94D9C8FB-FF42-4482-9B02-27110FBE3263}" type="pres">
      <dgm:prSet presAssocID="{D6FDD7C2-AD1F-46BC-BAEC-1DDD9B440F1B}" presName="hierChild3" presStyleCnt="0"/>
      <dgm:spPr/>
    </dgm:pt>
    <dgm:pt modelId="{324360C6-084F-4F8D-9037-83C24F269325}" type="pres">
      <dgm:prSet presAssocID="{7E31F432-8837-4DF3-B308-3722CC2A0D71}" presName="Name10" presStyleLbl="parChTrans1D2" presStyleIdx="3" presStyleCnt="4"/>
      <dgm:spPr/>
      <dgm:t>
        <a:bodyPr/>
        <a:lstStyle/>
        <a:p>
          <a:endParaRPr lang="it-IT"/>
        </a:p>
      </dgm:t>
    </dgm:pt>
    <dgm:pt modelId="{BAE6EEFB-840B-4482-BFCB-FA6CDA0BAC79}" type="pres">
      <dgm:prSet presAssocID="{8EB3C765-903E-47E0-B495-00377E72C1D1}" presName="hierRoot2" presStyleCnt="0"/>
      <dgm:spPr/>
    </dgm:pt>
    <dgm:pt modelId="{92BE0159-0604-4904-9D7F-3765E03E15DB}" type="pres">
      <dgm:prSet presAssocID="{8EB3C765-903E-47E0-B495-00377E72C1D1}" presName="composite2" presStyleCnt="0"/>
      <dgm:spPr/>
    </dgm:pt>
    <dgm:pt modelId="{698289B1-F598-499B-B267-550FC5F245DB}" type="pres">
      <dgm:prSet presAssocID="{8EB3C765-903E-47E0-B495-00377E72C1D1}" presName="background2" presStyleLbl="node2" presStyleIdx="2" presStyleCnt="3"/>
      <dgm:spPr/>
    </dgm:pt>
    <dgm:pt modelId="{4C9FE629-C4BA-4183-B4E8-3F92A45BF36F}" type="pres">
      <dgm:prSet presAssocID="{8EB3C765-903E-47E0-B495-00377E72C1D1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52B4DEB-EA87-4A11-A8C6-F419A5D8F415}" type="pres">
      <dgm:prSet presAssocID="{8EB3C765-903E-47E0-B495-00377E72C1D1}" presName="hierChild3" presStyleCnt="0"/>
      <dgm:spPr/>
    </dgm:pt>
  </dgm:ptLst>
  <dgm:cxnLst>
    <dgm:cxn modelId="{9DC50405-395A-47E3-BEA3-D48441FC3D92}" type="presOf" srcId="{8EB3C765-903E-47E0-B495-00377E72C1D1}" destId="{4C9FE629-C4BA-4183-B4E8-3F92A45BF36F}" srcOrd="0" destOrd="0" presId="urn:microsoft.com/office/officeart/2005/8/layout/hierarchy1"/>
    <dgm:cxn modelId="{5E37A688-0719-47FA-B447-F2B4EF20307A}" type="presOf" srcId="{971119BC-8E8A-40FA-A753-AB107C0E43C2}" destId="{ECBFA7C4-BDC0-412E-B9C9-3F8DF5DD2F88}" srcOrd="0" destOrd="0" presId="urn:microsoft.com/office/officeart/2005/8/layout/hierarchy1"/>
    <dgm:cxn modelId="{2C701F0F-DC3F-443B-91E1-AA92E6D70121}" srcId="{971119BC-8E8A-40FA-A753-AB107C0E43C2}" destId="{68F1CAE0-68F1-4983-A911-26073D68D715}" srcOrd="0" destOrd="0" parTransId="{F5155AC4-2C0C-4688-AD19-B7D8D35C4F13}" sibTransId="{4308E627-A26C-4833-8346-7AB9994DE52C}"/>
    <dgm:cxn modelId="{607A6970-0275-411C-B31D-EAF45744DC81}" srcId="{68F1CAE0-68F1-4983-A911-26073D68D715}" destId="{D6FDD7C2-AD1F-46BC-BAEC-1DDD9B440F1B}" srcOrd="2" destOrd="0" parTransId="{38EA2C2B-D5CB-47AC-AAD4-973620CB7A48}" sibTransId="{B0741210-F365-40AB-A84D-D0E76A9F132E}"/>
    <dgm:cxn modelId="{99A27401-585B-4455-BF65-9C372EE0D049}" type="presOf" srcId="{F16A3C7D-C1C3-45C0-8864-48D9A4DF32CD}" destId="{C4249F8B-B2A5-44C3-B517-CF9D8FA8E4B4}" srcOrd="0" destOrd="0" presId="urn:microsoft.com/office/officeart/2005/8/layout/hierarchy1"/>
    <dgm:cxn modelId="{A6B62D39-EBF8-4882-A089-B7BCB26A0657}" type="presOf" srcId="{B399917D-8900-4652-BCC6-4AA08A32DB8A}" destId="{C4C61DA6-E284-422E-A063-FC1BE3ACC973}" srcOrd="0" destOrd="0" presId="urn:microsoft.com/office/officeart/2005/8/layout/hierarchy1"/>
    <dgm:cxn modelId="{3B3EC2C2-5380-44CD-9464-19A4999838FA}" type="presOf" srcId="{D6FDD7C2-AD1F-46BC-BAEC-1DDD9B440F1B}" destId="{EFF73DD3-F7D5-4600-B342-0CD523B3C200}" srcOrd="0" destOrd="0" presId="urn:microsoft.com/office/officeart/2005/8/layout/hierarchy1"/>
    <dgm:cxn modelId="{DC356761-ECCA-425C-9ABF-319F1AE265DA}" type="presOf" srcId="{7E31F432-8837-4DF3-B308-3722CC2A0D71}" destId="{324360C6-084F-4F8D-9037-83C24F269325}" srcOrd="0" destOrd="0" presId="urn:microsoft.com/office/officeart/2005/8/layout/hierarchy1"/>
    <dgm:cxn modelId="{C02CDE6B-D642-4FAC-AFD4-2D2696ABCB53}" type="presOf" srcId="{38EA2C2B-D5CB-47AC-AAD4-973620CB7A48}" destId="{5345BFFD-4A56-4B13-8817-8DF3AF02817C}" srcOrd="0" destOrd="0" presId="urn:microsoft.com/office/officeart/2005/8/layout/hierarchy1"/>
    <dgm:cxn modelId="{6F29E0FF-4E81-4C3D-BFDB-2FA406C63CE2}" srcId="{68F1CAE0-68F1-4983-A911-26073D68D715}" destId="{8EB3C765-903E-47E0-B495-00377E72C1D1}" srcOrd="3" destOrd="0" parTransId="{7E31F432-8837-4DF3-B308-3722CC2A0D71}" sibTransId="{17D8FC5F-5425-418F-9FED-FCD3CB4808D4}"/>
    <dgm:cxn modelId="{C3695DC2-117D-496C-BF44-DE104E41024A}" srcId="{68F1CAE0-68F1-4983-A911-26073D68D715}" destId="{B399917D-8900-4652-BCC6-4AA08A32DB8A}" srcOrd="0" destOrd="0" parTransId="{82157DE0-397A-4933-9134-8687EBCD95DA}" sibTransId="{DC7CD68D-4098-49B8-BC65-4F46A74A960E}"/>
    <dgm:cxn modelId="{2FBF230D-9FE9-4210-A224-E8FC2532AE49}" srcId="{68F1CAE0-68F1-4983-A911-26073D68D715}" destId="{A6CEBA6D-2511-461C-8AE4-8CD166CF8CDB}" srcOrd="1" destOrd="0" parTransId="{F16A3C7D-C1C3-45C0-8864-48D9A4DF32CD}" sibTransId="{B731DF69-62F9-49B5-87C0-569181BC0A82}"/>
    <dgm:cxn modelId="{EB38A351-BA27-4081-BD09-5B261C0033EE}" type="presOf" srcId="{82157DE0-397A-4933-9134-8687EBCD95DA}" destId="{C848C10F-DF9C-490C-A392-0CEFAD5AC682}" srcOrd="0" destOrd="0" presId="urn:microsoft.com/office/officeart/2005/8/layout/hierarchy1"/>
    <dgm:cxn modelId="{BCAB67C8-ED24-4369-A790-879A904D1D5C}" type="presOf" srcId="{A6CEBA6D-2511-461C-8AE4-8CD166CF8CDB}" destId="{79E272F5-FE02-4E0D-A4F7-A3CAB110BE93}" srcOrd="0" destOrd="0" presId="urn:microsoft.com/office/officeart/2005/8/layout/hierarchy1"/>
    <dgm:cxn modelId="{E7099C3A-5267-4582-813B-3AF1B533DE27}" type="presOf" srcId="{68F1CAE0-68F1-4983-A911-26073D68D715}" destId="{376C0F62-7288-4767-9075-90E6293607FD}" srcOrd="0" destOrd="0" presId="urn:microsoft.com/office/officeart/2005/8/layout/hierarchy1"/>
    <dgm:cxn modelId="{11B01083-2420-46C5-A16D-121584B05747}" type="presParOf" srcId="{ECBFA7C4-BDC0-412E-B9C9-3F8DF5DD2F88}" destId="{D6A5E76D-AD4A-4062-B697-A84C8D384A11}" srcOrd="0" destOrd="0" presId="urn:microsoft.com/office/officeart/2005/8/layout/hierarchy1"/>
    <dgm:cxn modelId="{1A9D68DA-26F6-4BC4-825E-099C39B7FE9B}" type="presParOf" srcId="{D6A5E76D-AD4A-4062-B697-A84C8D384A11}" destId="{769749A5-7563-486B-AF24-C313F8E07BD0}" srcOrd="0" destOrd="0" presId="urn:microsoft.com/office/officeart/2005/8/layout/hierarchy1"/>
    <dgm:cxn modelId="{ED085199-61FB-4806-B8CC-E2A0B799D711}" type="presParOf" srcId="{769749A5-7563-486B-AF24-C313F8E07BD0}" destId="{16A52EF1-C1F4-4D49-AAC2-55217CE19295}" srcOrd="0" destOrd="0" presId="urn:microsoft.com/office/officeart/2005/8/layout/hierarchy1"/>
    <dgm:cxn modelId="{8E80182A-A176-4C0D-9AC6-8DFC88EBEEE0}" type="presParOf" srcId="{769749A5-7563-486B-AF24-C313F8E07BD0}" destId="{376C0F62-7288-4767-9075-90E6293607FD}" srcOrd="1" destOrd="0" presId="urn:microsoft.com/office/officeart/2005/8/layout/hierarchy1"/>
    <dgm:cxn modelId="{0B797F61-04CE-47D0-B1A5-4041522711BC}" type="presParOf" srcId="{D6A5E76D-AD4A-4062-B697-A84C8D384A11}" destId="{3B1BBD3B-7913-4E20-A263-0A27A12BBA9C}" srcOrd="1" destOrd="0" presId="urn:microsoft.com/office/officeart/2005/8/layout/hierarchy1"/>
    <dgm:cxn modelId="{174B9EEE-BBD9-444F-A642-2E67BE091AB5}" type="presParOf" srcId="{3B1BBD3B-7913-4E20-A263-0A27A12BBA9C}" destId="{C848C10F-DF9C-490C-A392-0CEFAD5AC682}" srcOrd="0" destOrd="0" presId="urn:microsoft.com/office/officeart/2005/8/layout/hierarchy1"/>
    <dgm:cxn modelId="{521C2D43-12AC-4970-998A-9C32738B2B52}" type="presParOf" srcId="{3B1BBD3B-7913-4E20-A263-0A27A12BBA9C}" destId="{C687103C-053C-4BB3-993D-687CA0741441}" srcOrd="1" destOrd="0" presId="urn:microsoft.com/office/officeart/2005/8/layout/hierarchy1"/>
    <dgm:cxn modelId="{09A92D70-5832-468F-891B-1053A4609B8B}" type="presParOf" srcId="{C687103C-053C-4BB3-993D-687CA0741441}" destId="{10CC5644-8FD1-43B1-A90F-841357674A58}" srcOrd="0" destOrd="0" presId="urn:microsoft.com/office/officeart/2005/8/layout/hierarchy1"/>
    <dgm:cxn modelId="{B9E0EF52-BABB-4DB0-8F71-D7130D07E857}" type="presParOf" srcId="{10CC5644-8FD1-43B1-A90F-841357674A58}" destId="{88E27DDF-2B47-421A-AE82-F9E51E9BECB1}" srcOrd="0" destOrd="0" presId="urn:microsoft.com/office/officeart/2005/8/layout/hierarchy1"/>
    <dgm:cxn modelId="{A02DE4DD-C382-4417-AFA6-C43D4B1A4513}" type="presParOf" srcId="{10CC5644-8FD1-43B1-A90F-841357674A58}" destId="{C4C61DA6-E284-422E-A063-FC1BE3ACC973}" srcOrd="1" destOrd="0" presId="urn:microsoft.com/office/officeart/2005/8/layout/hierarchy1"/>
    <dgm:cxn modelId="{C557E495-3C4A-49EC-9F43-F6F90DDFE134}" type="presParOf" srcId="{C687103C-053C-4BB3-993D-687CA0741441}" destId="{7AD00272-B9BD-401B-9ADA-B0ADFDDBBB8D}" srcOrd="1" destOrd="0" presId="urn:microsoft.com/office/officeart/2005/8/layout/hierarchy1"/>
    <dgm:cxn modelId="{0DEDEADC-1794-45A4-B8DA-BD1D320BA23B}" type="presParOf" srcId="{3B1BBD3B-7913-4E20-A263-0A27A12BBA9C}" destId="{C4249F8B-B2A5-44C3-B517-CF9D8FA8E4B4}" srcOrd="2" destOrd="0" presId="urn:microsoft.com/office/officeart/2005/8/layout/hierarchy1"/>
    <dgm:cxn modelId="{E57CC42C-2375-4AF3-9E9C-C34250D163DA}" type="presParOf" srcId="{3B1BBD3B-7913-4E20-A263-0A27A12BBA9C}" destId="{4EB34D31-5893-4F04-93AE-91CE64F7E00E}" srcOrd="3" destOrd="0" presId="urn:microsoft.com/office/officeart/2005/8/layout/hierarchy1"/>
    <dgm:cxn modelId="{EFC407AE-D6F8-4223-90F0-044B33189544}" type="presParOf" srcId="{4EB34D31-5893-4F04-93AE-91CE64F7E00E}" destId="{F60BDB26-A716-46A8-AF0A-744564A95DDE}" srcOrd="0" destOrd="0" presId="urn:microsoft.com/office/officeart/2005/8/layout/hierarchy1"/>
    <dgm:cxn modelId="{01D7955E-1A3B-452A-90BA-8EFAEB339C68}" type="presParOf" srcId="{F60BDB26-A716-46A8-AF0A-744564A95DDE}" destId="{78355046-5A11-4D62-BD11-D2BB8DE8AE49}" srcOrd="0" destOrd="0" presId="urn:microsoft.com/office/officeart/2005/8/layout/hierarchy1"/>
    <dgm:cxn modelId="{60B32D99-7E2E-464D-AAFC-06A5BF4F5FBD}" type="presParOf" srcId="{F60BDB26-A716-46A8-AF0A-744564A95DDE}" destId="{79E272F5-FE02-4E0D-A4F7-A3CAB110BE93}" srcOrd="1" destOrd="0" presId="urn:microsoft.com/office/officeart/2005/8/layout/hierarchy1"/>
    <dgm:cxn modelId="{15135C84-518A-433E-ADC3-88CA6E62678B}" type="presParOf" srcId="{4EB34D31-5893-4F04-93AE-91CE64F7E00E}" destId="{17975E7F-E47F-4A58-B606-EB0F80B4FB17}" srcOrd="1" destOrd="0" presId="urn:microsoft.com/office/officeart/2005/8/layout/hierarchy1"/>
    <dgm:cxn modelId="{B1A92673-24A7-497D-A944-9F5BBBE7E56F}" type="presParOf" srcId="{3B1BBD3B-7913-4E20-A263-0A27A12BBA9C}" destId="{5345BFFD-4A56-4B13-8817-8DF3AF02817C}" srcOrd="4" destOrd="0" presId="urn:microsoft.com/office/officeart/2005/8/layout/hierarchy1"/>
    <dgm:cxn modelId="{D7D8DFB5-DB12-41D4-971A-2C28A87BC9D2}" type="presParOf" srcId="{3B1BBD3B-7913-4E20-A263-0A27A12BBA9C}" destId="{DC55977F-AD9B-42D5-9365-6BC613514453}" srcOrd="5" destOrd="0" presId="urn:microsoft.com/office/officeart/2005/8/layout/hierarchy1"/>
    <dgm:cxn modelId="{0A0628FA-0844-47B0-AB6D-D7FC268BFDB0}" type="presParOf" srcId="{DC55977F-AD9B-42D5-9365-6BC613514453}" destId="{DAD00FD2-FF17-4BB5-A0BE-BDA2DB0BD97C}" srcOrd="0" destOrd="0" presId="urn:microsoft.com/office/officeart/2005/8/layout/hierarchy1"/>
    <dgm:cxn modelId="{A9B01715-6833-4D61-951E-160B4974CEE2}" type="presParOf" srcId="{DAD00FD2-FF17-4BB5-A0BE-BDA2DB0BD97C}" destId="{D8172C59-3F56-4E01-9FCB-0C9B574E0238}" srcOrd="0" destOrd="0" presId="urn:microsoft.com/office/officeart/2005/8/layout/hierarchy1"/>
    <dgm:cxn modelId="{E0546165-8DFB-45C8-A481-5EA0150C0A3D}" type="presParOf" srcId="{DAD00FD2-FF17-4BB5-A0BE-BDA2DB0BD97C}" destId="{EFF73DD3-F7D5-4600-B342-0CD523B3C200}" srcOrd="1" destOrd="0" presId="urn:microsoft.com/office/officeart/2005/8/layout/hierarchy1"/>
    <dgm:cxn modelId="{ADABEFC5-EACF-4E9D-BC3B-42D6E0D3BA7B}" type="presParOf" srcId="{DC55977F-AD9B-42D5-9365-6BC613514453}" destId="{94D9C8FB-FF42-4482-9B02-27110FBE3263}" srcOrd="1" destOrd="0" presId="urn:microsoft.com/office/officeart/2005/8/layout/hierarchy1"/>
    <dgm:cxn modelId="{6A42AD7E-E48B-4443-8465-F06C7439D065}" type="presParOf" srcId="{3B1BBD3B-7913-4E20-A263-0A27A12BBA9C}" destId="{324360C6-084F-4F8D-9037-83C24F269325}" srcOrd="6" destOrd="0" presId="urn:microsoft.com/office/officeart/2005/8/layout/hierarchy1"/>
    <dgm:cxn modelId="{63B3F7E4-E1DF-465F-93DC-81ACAF317B15}" type="presParOf" srcId="{3B1BBD3B-7913-4E20-A263-0A27A12BBA9C}" destId="{BAE6EEFB-840B-4482-BFCB-FA6CDA0BAC79}" srcOrd="7" destOrd="0" presId="urn:microsoft.com/office/officeart/2005/8/layout/hierarchy1"/>
    <dgm:cxn modelId="{79E9DC6C-BAAD-421D-ADF4-95154720FCD0}" type="presParOf" srcId="{BAE6EEFB-840B-4482-BFCB-FA6CDA0BAC79}" destId="{92BE0159-0604-4904-9D7F-3765E03E15DB}" srcOrd="0" destOrd="0" presId="urn:microsoft.com/office/officeart/2005/8/layout/hierarchy1"/>
    <dgm:cxn modelId="{B02D3B98-1B81-40B5-8974-867171705343}" type="presParOf" srcId="{92BE0159-0604-4904-9D7F-3765E03E15DB}" destId="{698289B1-F598-499B-B267-550FC5F245DB}" srcOrd="0" destOrd="0" presId="urn:microsoft.com/office/officeart/2005/8/layout/hierarchy1"/>
    <dgm:cxn modelId="{903D3F71-5280-49FE-97D8-B19DE5D5C176}" type="presParOf" srcId="{92BE0159-0604-4904-9D7F-3765E03E15DB}" destId="{4C9FE629-C4BA-4183-B4E8-3F92A45BF36F}" srcOrd="1" destOrd="0" presId="urn:microsoft.com/office/officeart/2005/8/layout/hierarchy1"/>
    <dgm:cxn modelId="{076B184B-568B-41A3-8E1B-47806D22B368}" type="presParOf" srcId="{BAE6EEFB-840B-4482-BFCB-FA6CDA0BAC79}" destId="{352B4DEB-EA87-4A11-A8C6-F419A5D8F41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71119BC-8E8A-40FA-A753-AB107C0E43C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mc:AlternateContent xmlns:mc="http://schemas.openxmlformats.org/markup-compatibility/2006" xmlns:a14="http://schemas.microsoft.com/office/drawing/2010/main">
      <mc:Choice Requires="a14">
        <dgm:pt modelId="{68F1CAE0-68F1-4983-A911-26073D68D715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en-US" sz="1400" b="0" i="1" smtClean="0">
                        <a:latin typeface="Cambria Math"/>
                      </a:rPr>
                      <m:t>  </m:t>
                    </m:r>
                    <m:r>
                      <a:rPr lang="en-US" sz="1400" b="0" i="1" smtClean="0">
                        <a:latin typeface="Cambria Math"/>
                      </a:rPr>
                      <m:t>𝐺𝑎𝑚𝑒𝑆𝑡𝑎𝑡</m:t>
                    </m:r>
                    <m:sSub>
                      <m:sSubPr>
                        <m:ctrlPr>
                          <a:rPr lang="en-US" sz="14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/>
                          </a:rPr>
                          <m:t>𝑒</m:t>
                        </m:r>
                      </m:e>
                      <m:sub>
                        <m:r>
                          <a:rPr lang="en-US" sz="1400" b="0" i="1" smtClean="0">
                            <a:latin typeface="Cambria Math"/>
                          </a:rPr>
                          <m:t>𝑡</m:t>
                        </m:r>
                      </m:sub>
                    </m:sSub>
                    <m:r>
                      <a:rPr lang="en-US" sz="1400" b="0" i="1" smtClean="0">
                        <a:latin typeface="Cambria Math"/>
                      </a:rPr>
                      <m:t> </m:t>
                    </m:r>
                  </m:oMath>
                </m:oMathPara>
              </a14:m>
              <a:endParaRPr lang="it-IT" sz="1400" dirty="0"/>
            </a:p>
          </dgm:t>
        </dgm:pt>
      </mc:Choice>
      <mc:Fallback xmlns="">
        <dgm:pt modelId="{68F1CAE0-68F1-4983-A911-26073D68D715}">
          <dgm:prSet phldrT="[Text]" custT="1"/>
          <dgm:spPr/>
          <dgm:t>
            <a:bodyPr/>
            <a:lstStyle/>
            <a:p>
              <a:r>
                <a:rPr lang="en-US" sz="1400" b="0" i="0" smtClean="0">
                  <a:latin typeface="Cambria Math"/>
                </a:rPr>
                <a:t>  𝐺𝑎𝑚𝑒𝑆𝑡𝑎𝑡𝑒_𝑡  </a:t>
              </a:r>
              <a:endParaRPr lang="it-IT" sz="1400" dirty="0"/>
            </a:p>
          </dgm:t>
        </dgm:pt>
      </mc:Fallback>
    </mc:AlternateContent>
    <dgm:pt modelId="{F5155AC4-2C0C-4688-AD19-B7D8D35C4F13}" type="parTrans" cxnId="{2C701F0F-DC3F-443B-91E1-AA92E6D70121}">
      <dgm:prSet/>
      <dgm:spPr/>
      <dgm:t>
        <a:bodyPr/>
        <a:lstStyle/>
        <a:p>
          <a:endParaRPr lang="it-IT" sz="800"/>
        </a:p>
      </dgm:t>
    </dgm:pt>
    <dgm:pt modelId="{4308E627-A26C-4833-8346-7AB9994DE52C}" type="sibTrans" cxnId="{2C701F0F-DC3F-443B-91E1-AA92E6D70121}">
      <dgm:prSet/>
      <dgm:spPr/>
      <dgm:t>
        <a:bodyPr/>
        <a:lstStyle/>
        <a:p>
          <a:endParaRPr lang="it-IT" sz="800"/>
        </a:p>
      </dgm:t>
    </dgm:pt>
    <dgm:pt modelId="{B399917D-8900-4652-BCC6-4AA08A32DB8A}" type="asst">
      <dgm:prSet phldrT="[Text]" custT="1"/>
      <dgm:spPr/>
      <dgm:t>
        <a:bodyPr/>
        <a:lstStyle/>
        <a:p>
          <a:r>
            <a:rPr lang="en-US" sz="1400" dirty="0" smtClean="0"/>
            <a:t>Asteroids</a:t>
          </a:r>
          <a:endParaRPr lang="it-IT" sz="1400" dirty="0"/>
        </a:p>
      </dgm:t>
    </dgm:pt>
    <dgm:pt modelId="{82157DE0-397A-4933-9134-8687EBCD95DA}" type="parTrans" cxnId="{C3695DC2-117D-496C-BF44-DE104E41024A}">
      <dgm:prSet/>
      <dgm:spPr/>
      <dgm:t>
        <a:bodyPr/>
        <a:lstStyle/>
        <a:p>
          <a:endParaRPr lang="it-IT" sz="800"/>
        </a:p>
      </dgm:t>
    </dgm:pt>
    <dgm:pt modelId="{DC7CD68D-4098-49B8-BC65-4F46A74A960E}" type="sibTrans" cxnId="{C3695DC2-117D-496C-BF44-DE104E41024A}">
      <dgm:prSet/>
      <dgm:spPr/>
      <dgm:t>
        <a:bodyPr/>
        <a:lstStyle/>
        <a:p>
          <a:endParaRPr lang="it-IT" sz="800"/>
        </a:p>
      </dgm:t>
    </dgm:pt>
    <dgm:pt modelId="{A6CEBA6D-2511-461C-8AE4-8CD166CF8CDB}">
      <dgm:prSet phldrT="[Text]" custT="1"/>
      <dgm:spPr/>
      <dgm:t>
        <a:bodyPr/>
        <a:lstStyle/>
        <a:p>
          <a:r>
            <a:rPr lang="en-US" sz="1400" dirty="0" smtClean="0"/>
            <a:t>Projectiles</a:t>
          </a:r>
          <a:endParaRPr lang="it-IT" sz="1400" dirty="0"/>
        </a:p>
      </dgm:t>
    </dgm:pt>
    <dgm:pt modelId="{F16A3C7D-C1C3-45C0-8864-48D9A4DF32CD}" type="parTrans" cxnId="{2FBF230D-9FE9-4210-A224-E8FC2532AE49}">
      <dgm:prSet/>
      <dgm:spPr/>
      <dgm:t>
        <a:bodyPr/>
        <a:lstStyle/>
        <a:p>
          <a:endParaRPr lang="it-IT" sz="800"/>
        </a:p>
      </dgm:t>
    </dgm:pt>
    <dgm:pt modelId="{B731DF69-62F9-49B5-87C0-569181BC0A82}" type="sibTrans" cxnId="{2FBF230D-9FE9-4210-A224-E8FC2532AE49}">
      <dgm:prSet/>
      <dgm:spPr/>
      <dgm:t>
        <a:bodyPr/>
        <a:lstStyle/>
        <a:p>
          <a:endParaRPr lang="it-IT" sz="800"/>
        </a:p>
      </dgm:t>
    </dgm:pt>
    <dgm:pt modelId="{D6FDD7C2-AD1F-46BC-BAEC-1DDD9B440F1B}">
      <dgm:prSet phldrT="[Text]" custT="1"/>
      <dgm:spPr/>
      <dgm:t>
        <a:bodyPr/>
        <a:lstStyle/>
        <a:p>
          <a:r>
            <a:rPr lang="en-US" sz="1400" dirty="0" smtClean="0"/>
            <a:t>Destroyed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38EA2C2B-D5CB-47AC-AAD4-973620CB7A48}" type="parTrans" cxnId="{607A6970-0275-411C-B31D-EAF45744DC81}">
      <dgm:prSet/>
      <dgm:spPr/>
      <dgm:t>
        <a:bodyPr/>
        <a:lstStyle/>
        <a:p>
          <a:endParaRPr lang="it-IT" sz="800"/>
        </a:p>
      </dgm:t>
    </dgm:pt>
    <dgm:pt modelId="{B0741210-F365-40AB-A84D-D0E76A9F132E}" type="sibTrans" cxnId="{607A6970-0275-411C-B31D-EAF45744DC81}">
      <dgm:prSet/>
      <dgm:spPr/>
      <dgm:t>
        <a:bodyPr/>
        <a:lstStyle/>
        <a:p>
          <a:endParaRPr lang="it-IT" sz="800"/>
        </a:p>
      </dgm:t>
    </dgm:pt>
    <dgm:pt modelId="{8EB3C765-903E-47E0-B495-00377E72C1D1}">
      <dgm:prSet phldrT="[Text]" custT="1"/>
      <dgm:spPr/>
      <dgm:t>
        <a:bodyPr/>
        <a:lstStyle/>
        <a:p>
          <a:r>
            <a:rPr lang="en-US" sz="1400" dirty="0" smtClean="0"/>
            <a:t>Missed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7E31F432-8837-4DF3-B308-3722CC2A0D71}" type="parTrans" cxnId="{6F29E0FF-4E81-4C3D-BFDB-2FA406C63CE2}">
      <dgm:prSet/>
      <dgm:spPr/>
      <dgm:t>
        <a:bodyPr/>
        <a:lstStyle/>
        <a:p>
          <a:endParaRPr lang="it-IT" sz="800"/>
        </a:p>
      </dgm:t>
    </dgm:pt>
    <dgm:pt modelId="{17D8FC5F-5425-418F-9FED-FCD3CB4808D4}" type="sibTrans" cxnId="{6F29E0FF-4E81-4C3D-BFDB-2FA406C63CE2}">
      <dgm:prSet/>
      <dgm:spPr/>
      <dgm:t>
        <a:bodyPr/>
        <a:lstStyle/>
        <a:p>
          <a:endParaRPr lang="it-IT" sz="800"/>
        </a:p>
      </dgm:t>
    </dgm:pt>
    <dgm:pt modelId="{ECBFA7C4-BDC0-412E-B9C9-3F8DF5DD2F88}" type="pres">
      <dgm:prSet presAssocID="{971119BC-8E8A-40FA-A753-AB107C0E43C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it-IT"/>
        </a:p>
      </dgm:t>
    </dgm:pt>
    <dgm:pt modelId="{D6A5E76D-AD4A-4062-B697-A84C8D384A11}" type="pres">
      <dgm:prSet presAssocID="{68F1CAE0-68F1-4983-A911-26073D68D715}" presName="hierRoot1" presStyleCnt="0"/>
      <dgm:spPr/>
    </dgm:pt>
    <dgm:pt modelId="{769749A5-7563-486B-AF24-C313F8E07BD0}" type="pres">
      <dgm:prSet presAssocID="{68F1CAE0-68F1-4983-A911-26073D68D715}" presName="composite" presStyleCnt="0"/>
      <dgm:spPr/>
    </dgm:pt>
    <dgm:pt modelId="{16A52EF1-C1F4-4D49-AAC2-55217CE19295}" type="pres">
      <dgm:prSet presAssocID="{68F1CAE0-68F1-4983-A911-26073D68D715}" presName="background" presStyleLbl="node0" presStyleIdx="0" presStyleCnt="1"/>
      <dgm:spPr/>
    </dgm:pt>
    <dgm:pt modelId="{376C0F62-7288-4767-9075-90E6293607FD}" type="pres">
      <dgm:prSet presAssocID="{68F1CAE0-68F1-4983-A911-26073D68D715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B1BBD3B-7913-4E20-A263-0A27A12BBA9C}" type="pres">
      <dgm:prSet presAssocID="{68F1CAE0-68F1-4983-A911-26073D68D715}" presName="hierChild2" presStyleCnt="0"/>
      <dgm:spPr/>
    </dgm:pt>
    <dgm:pt modelId="{C848C10F-DF9C-490C-A392-0CEFAD5AC682}" type="pres">
      <dgm:prSet presAssocID="{82157DE0-397A-4933-9134-8687EBCD95DA}" presName="Name10" presStyleLbl="parChTrans1D2" presStyleIdx="0" presStyleCnt="4"/>
      <dgm:spPr/>
      <dgm:t>
        <a:bodyPr/>
        <a:lstStyle/>
        <a:p>
          <a:endParaRPr lang="it-IT"/>
        </a:p>
      </dgm:t>
    </dgm:pt>
    <dgm:pt modelId="{C687103C-053C-4BB3-993D-687CA0741441}" type="pres">
      <dgm:prSet presAssocID="{B399917D-8900-4652-BCC6-4AA08A32DB8A}" presName="hierRoot2" presStyleCnt="0"/>
      <dgm:spPr/>
    </dgm:pt>
    <dgm:pt modelId="{10CC5644-8FD1-43B1-A90F-841357674A58}" type="pres">
      <dgm:prSet presAssocID="{B399917D-8900-4652-BCC6-4AA08A32DB8A}" presName="composite2" presStyleCnt="0"/>
      <dgm:spPr/>
    </dgm:pt>
    <dgm:pt modelId="{88E27DDF-2B47-421A-AE82-F9E51E9BECB1}" type="pres">
      <dgm:prSet presAssocID="{B399917D-8900-4652-BCC6-4AA08A32DB8A}" presName="background2" presStyleLbl="asst1" presStyleIdx="0" presStyleCnt="1"/>
      <dgm:spPr/>
    </dgm:pt>
    <dgm:pt modelId="{C4C61DA6-E284-422E-A063-FC1BE3ACC973}" type="pres">
      <dgm:prSet presAssocID="{B399917D-8900-4652-BCC6-4AA08A32DB8A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7AD00272-B9BD-401B-9ADA-B0ADFDDBBB8D}" type="pres">
      <dgm:prSet presAssocID="{B399917D-8900-4652-BCC6-4AA08A32DB8A}" presName="hierChild3" presStyleCnt="0"/>
      <dgm:spPr/>
    </dgm:pt>
    <dgm:pt modelId="{C4249F8B-B2A5-44C3-B517-CF9D8FA8E4B4}" type="pres">
      <dgm:prSet presAssocID="{F16A3C7D-C1C3-45C0-8864-48D9A4DF32CD}" presName="Name10" presStyleLbl="parChTrans1D2" presStyleIdx="1" presStyleCnt="4"/>
      <dgm:spPr/>
      <dgm:t>
        <a:bodyPr/>
        <a:lstStyle/>
        <a:p>
          <a:endParaRPr lang="it-IT"/>
        </a:p>
      </dgm:t>
    </dgm:pt>
    <dgm:pt modelId="{4EB34D31-5893-4F04-93AE-91CE64F7E00E}" type="pres">
      <dgm:prSet presAssocID="{A6CEBA6D-2511-461C-8AE4-8CD166CF8CDB}" presName="hierRoot2" presStyleCnt="0"/>
      <dgm:spPr/>
    </dgm:pt>
    <dgm:pt modelId="{F60BDB26-A716-46A8-AF0A-744564A95DDE}" type="pres">
      <dgm:prSet presAssocID="{A6CEBA6D-2511-461C-8AE4-8CD166CF8CDB}" presName="composite2" presStyleCnt="0"/>
      <dgm:spPr/>
    </dgm:pt>
    <dgm:pt modelId="{78355046-5A11-4D62-BD11-D2BB8DE8AE49}" type="pres">
      <dgm:prSet presAssocID="{A6CEBA6D-2511-461C-8AE4-8CD166CF8CDB}" presName="background2" presStyleLbl="node2" presStyleIdx="0" presStyleCnt="3"/>
      <dgm:spPr/>
    </dgm:pt>
    <dgm:pt modelId="{79E272F5-FE02-4E0D-A4F7-A3CAB110BE93}" type="pres">
      <dgm:prSet presAssocID="{A6CEBA6D-2511-461C-8AE4-8CD166CF8CDB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17975E7F-E47F-4A58-B606-EB0F80B4FB17}" type="pres">
      <dgm:prSet presAssocID="{A6CEBA6D-2511-461C-8AE4-8CD166CF8CDB}" presName="hierChild3" presStyleCnt="0"/>
      <dgm:spPr/>
    </dgm:pt>
    <dgm:pt modelId="{5345BFFD-4A56-4B13-8817-8DF3AF02817C}" type="pres">
      <dgm:prSet presAssocID="{38EA2C2B-D5CB-47AC-AAD4-973620CB7A48}" presName="Name10" presStyleLbl="parChTrans1D2" presStyleIdx="2" presStyleCnt="4"/>
      <dgm:spPr/>
      <dgm:t>
        <a:bodyPr/>
        <a:lstStyle/>
        <a:p>
          <a:endParaRPr lang="it-IT"/>
        </a:p>
      </dgm:t>
    </dgm:pt>
    <dgm:pt modelId="{DC55977F-AD9B-42D5-9365-6BC613514453}" type="pres">
      <dgm:prSet presAssocID="{D6FDD7C2-AD1F-46BC-BAEC-1DDD9B440F1B}" presName="hierRoot2" presStyleCnt="0"/>
      <dgm:spPr/>
    </dgm:pt>
    <dgm:pt modelId="{DAD00FD2-FF17-4BB5-A0BE-BDA2DB0BD97C}" type="pres">
      <dgm:prSet presAssocID="{D6FDD7C2-AD1F-46BC-BAEC-1DDD9B440F1B}" presName="composite2" presStyleCnt="0"/>
      <dgm:spPr/>
    </dgm:pt>
    <dgm:pt modelId="{D8172C59-3F56-4E01-9FCB-0C9B574E0238}" type="pres">
      <dgm:prSet presAssocID="{D6FDD7C2-AD1F-46BC-BAEC-1DDD9B440F1B}" presName="background2" presStyleLbl="node2" presStyleIdx="1" presStyleCnt="3"/>
      <dgm:spPr/>
    </dgm:pt>
    <dgm:pt modelId="{EFF73DD3-F7D5-4600-B342-0CD523B3C200}" type="pres">
      <dgm:prSet presAssocID="{D6FDD7C2-AD1F-46BC-BAEC-1DDD9B440F1B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94D9C8FB-FF42-4482-9B02-27110FBE3263}" type="pres">
      <dgm:prSet presAssocID="{D6FDD7C2-AD1F-46BC-BAEC-1DDD9B440F1B}" presName="hierChild3" presStyleCnt="0"/>
      <dgm:spPr/>
    </dgm:pt>
    <dgm:pt modelId="{324360C6-084F-4F8D-9037-83C24F269325}" type="pres">
      <dgm:prSet presAssocID="{7E31F432-8837-4DF3-B308-3722CC2A0D71}" presName="Name10" presStyleLbl="parChTrans1D2" presStyleIdx="3" presStyleCnt="4"/>
      <dgm:spPr/>
      <dgm:t>
        <a:bodyPr/>
        <a:lstStyle/>
        <a:p>
          <a:endParaRPr lang="it-IT"/>
        </a:p>
      </dgm:t>
    </dgm:pt>
    <dgm:pt modelId="{BAE6EEFB-840B-4482-BFCB-FA6CDA0BAC79}" type="pres">
      <dgm:prSet presAssocID="{8EB3C765-903E-47E0-B495-00377E72C1D1}" presName="hierRoot2" presStyleCnt="0"/>
      <dgm:spPr/>
    </dgm:pt>
    <dgm:pt modelId="{92BE0159-0604-4904-9D7F-3765E03E15DB}" type="pres">
      <dgm:prSet presAssocID="{8EB3C765-903E-47E0-B495-00377E72C1D1}" presName="composite2" presStyleCnt="0"/>
      <dgm:spPr/>
    </dgm:pt>
    <dgm:pt modelId="{698289B1-F598-499B-B267-550FC5F245DB}" type="pres">
      <dgm:prSet presAssocID="{8EB3C765-903E-47E0-B495-00377E72C1D1}" presName="background2" presStyleLbl="node2" presStyleIdx="2" presStyleCnt="3"/>
      <dgm:spPr/>
    </dgm:pt>
    <dgm:pt modelId="{4C9FE629-C4BA-4183-B4E8-3F92A45BF36F}" type="pres">
      <dgm:prSet presAssocID="{8EB3C765-903E-47E0-B495-00377E72C1D1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52B4DEB-EA87-4A11-A8C6-F419A5D8F415}" type="pres">
      <dgm:prSet presAssocID="{8EB3C765-903E-47E0-B495-00377E72C1D1}" presName="hierChild3" presStyleCnt="0"/>
      <dgm:spPr/>
    </dgm:pt>
  </dgm:ptLst>
  <dgm:cxnLst>
    <dgm:cxn modelId="{38C8AE6D-BB40-4A5C-82E9-178A1658DB6D}" type="presOf" srcId="{B399917D-8900-4652-BCC6-4AA08A32DB8A}" destId="{C4C61DA6-E284-422E-A063-FC1BE3ACC973}" srcOrd="0" destOrd="0" presId="urn:microsoft.com/office/officeart/2005/8/layout/hierarchy1"/>
    <dgm:cxn modelId="{E923BE12-3B71-49C0-8B81-014FFF1B0ABD}" type="presOf" srcId="{38EA2C2B-D5CB-47AC-AAD4-973620CB7A48}" destId="{5345BFFD-4A56-4B13-8817-8DF3AF02817C}" srcOrd="0" destOrd="0" presId="urn:microsoft.com/office/officeart/2005/8/layout/hierarchy1"/>
    <dgm:cxn modelId="{19766D3A-9A93-42EE-926E-8DBE18A69A89}" type="presOf" srcId="{68F1CAE0-68F1-4983-A911-26073D68D715}" destId="{376C0F62-7288-4767-9075-90E6293607FD}" srcOrd="0" destOrd="0" presId="urn:microsoft.com/office/officeart/2005/8/layout/hierarchy1"/>
    <dgm:cxn modelId="{775CD011-2EBA-4304-A3F4-FC8094DAE8AC}" type="presOf" srcId="{D6FDD7C2-AD1F-46BC-BAEC-1DDD9B440F1B}" destId="{EFF73DD3-F7D5-4600-B342-0CD523B3C200}" srcOrd="0" destOrd="0" presId="urn:microsoft.com/office/officeart/2005/8/layout/hierarchy1"/>
    <dgm:cxn modelId="{E6217BFB-5E39-4DAA-B5CE-BBE1BA4F00FE}" type="presOf" srcId="{971119BC-8E8A-40FA-A753-AB107C0E43C2}" destId="{ECBFA7C4-BDC0-412E-B9C9-3F8DF5DD2F88}" srcOrd="0" destOrd="0" presId="urn:microsoft.com/office/officeart/2005/8/layout/hierarchy1"/>
    <dgm:cxn modelId="{A9D57CA0-BA8B-42FB-872A-D8383EEC753B}" type="presOf" srcId="{F16A3C7D-C1C3-45C0-8864-48D9A4DF32CD}" destId="{C4249F8B-B2A5-44C3-B517-CF9D8FA8E4B4}" srcOrd="0" destOrd="0" presId="urn:microsoft.com/office/officeart/2005/8/layout/hierarchy1"/>
    <dgm:cxn modelId="{E4740130-95A5-4EEE-A0DE-F21106EBB8B8}" type="presOf" srcId="{A6CEBA6D-2511-461C-8AE4-8CD166CF8CDB}" destId="{79E272F5-FE02-4E0D-A4F7-A3CAB110BE93}" srcOrd="0" destOrd="0" presId="urn:microsoft.com/office/officeart/2005/8/layout/hierarchy1"/>
    <dgm:cxn modelId="{FE282003-1CE0-410E-A67B-EC928E30A1E6}" type="presOf" srcId="{82157DE0-397A-4933-9134-8687EBCD95DA}" destId="{C848C10F-DF9C-490C-A392-0CEFAD5AC682}" srcOrd="0" destOrd="0" presId="urn:microsoft.com/office/officeart/2005/8/layout/hierarchy1"/>
    <dgm:cxn modelId="{2C701F0F-DC3F-443B-91E1-AA92E6D70121}" srcId="{971119BC-8E8A-40FA-A753-AB107C0E43C2}" destId="{68F1CAE0-68F1-4983-A911-26073D68D715}" srcOrd="0" destOrd="0" parTransId="{F5155AC4-2C0C-4688-AD19-B7D8D35C4F13}" sibTransId="{4308E627-A26C-4833-8346-7AB9994DE52C}"/>
    <dgm:cxn modelId="{6F29E0FF-4E81-4C3D-BFDB-2FA406C63CE2}" srcId="{68F1CAE0-68F1-4983-A911-26073D68D715}" destId="{8EB3C765-903E-47E0-B495-00377E72C1D1}" srcOrd="3" destOrd="0" parTransId="{7E31F432-8837-4DF3-B308-3722CC2A0D71}" sibTransId="{17D8FC5F-5425-418F-9FED-FCD3CB4808D4}"/>
    <dgm:cxn modelId="{607A6970-0275-411C-B31D-EAF45744DC81}" srcId="{68F1CAE0-68F1-4983-A911-26073D68D715}" destId="{D6FDD7C2-AD1F-46BC-BAEC-1DDD9B440F1B}" srcOrd="2" destOrd="0" parTransId="{38EA2C2B-D5CB-47AC-AAD4-973620CB7A48}" sibTransId="{B0741210-F365-40AB-A84D-D0E76A9F132E}"/>
    <dgm:cxn modelId="{7A7B26CD-DC54-4E8D-8981-83D10AA1F861}" type="presOf" srcId="{7E31F432-8837-4DF3-B308-3722CC2A0D71}" destId="{324360C6-084F-4F8D-9037-83C24F269325}" srcOrd="0" destOrd="0" presId="urn:microsoft.com/office/officeart/2005/8/layout/hierarchy1"/>
    <dgm:cxn modelId="{C3695DC2-117D-496C-BF44-DE104E41024A}" srcId="{68F1CAE0-68F1-4983-A911-26073D68D715}" destId="{B399917D-8900-4652-BCC6-4AA08A32DB8A}" srcOrd="0" destOrd="0" parTransId="{82157DE0-397A-4933-9134-8687EBCD95DA}" sibTransId="{DC7CD68D-4098-49B8-BC65-4F46A74A960E}"/>
    <dgm:cxn modelId="{2FBF230D-9FE9-4210-A224-E8FC2532AE49}" srcId="{68F1CAE0-68F1-4983-A911-26073D68D715}" destId="{A6CEBA6D-2511-461C-8AE4-8CD166CF8CDB}" srcOrd="1" destOrd="0" parTransId="{F16A3C7D-C1C3-45C0-8864-48D9A4DF32CD}" sibTransId="{B731DF69-62F9-49B5-87C0-569181BC0A82}"/>
    <dgm:cxn modelId="{46D65C00-71F9-410A-8F40-F278A039979B}" type="presOf" srcId="{8EB3C765-903E-47E0-B495-00377E72C1D1}" destId="{4C9FE629-C4BA-4183-B4E8-3F92A45BF36F}" srcOrd="0" destOrd="0" presId="urn:microsoft.com/office/officeart/2005/8/layout/hierarchy1"/>
    <dgm:cxn modelId="{E9DD05EA-EF81-488C-98F4-A58C76B57566}" type="presParOf" srcId="{ECBFA7C4-BDC0-412E-B9C9-3F8DF5DD2F88}" destId="{D6A5E76D-AD4A-4062-B697-A84C8D384A11}" srcOrd="0" destOrd="0" presId="urn:microsoft.com/office/officeart/2005/8/layout/hierarchy1"/>
    <dgm:cxn modelId="{1ACD63DD-1FF9-4E76-91A8-01AE01C6FE84}" type="presParOf" srcId="{D6A5E76D-AD4A-4062-B697-A84C8D384A11}" destId="{769749A5-7563-486B-AF24-C313F8E07BD0}" srcOrd="0" destOrd="0" presId="urn:microsoft.com/office/officeart/2005/8/layout/hierarchy1"/>
    <dgm:cxn modelId="{084B60AD-7A99-455C-8EA3-F97B373C27CC}" type="presParOf" srcId="{769749A5-7563-486B-AF24-C313F8E07BD0}" destId="{16A52EF1-C1F4-4D49-AAC2-55217CE19295}" srcOrd="0" destOrd="0" presId="urn:microsoft.com/office/officeart/2005/8/layout/hierarchy1"/>
    <dgm:cxn modelId="{384DACA9-49C9-46A4-9103-40456168B509}" type="presParOf" srcId="{769749A5-7563-486B-AF24-C313F8E07BD0}" destId="{376C0F62-7288-4767-9075-90E6293607FD}" srcOrd="1" destOrd="0" presId="urn:microsoft.com/office/officeart/2005/8/layout/hierarchy1"/>
    <dgm:cxn modelId="{62CA230A-0653-4928-9BA9-F13765E11135}" type="presParOf" srcId="{D6A5E76D-AD4A-4062-B697-A84C8D384A11}" destId="{3B1BBD3B-7913-4E20-A263-0A27A12BBA9C}" srcOrd="1" destOrd="0" presId="urn:microsoft.com/office/officeart/2005/8/layout/hierarchy1"/>
    <dgm:cxn modelId="{A87A2943-9608-40ED-AFDE-0B02982AB054}" type="presParOf" srcId="{3B1BBD3B-7913-4E20-A263-0A27A12BBA9C}" destId="{C848C10F-DF9C-490C-A392-0CEFAD5AC682}" srcOrd="0" destOrd="0" presId="urn:microsoft.com/office/officeart/2005/8/layout/hierarchy1"/>
    <dgm:cxn modelId="{49F99B3F-4E9A-49E8-9C0D-0B9C73F13F72}" type="presParOf" srcId="{3B1BBD3B-7913-4E20-A263-0A27A12BBA9C}" destId="{C687103C-053C-4BB3-993D-687CA0741441}" srcOrd="1" destOrd="0" presId="urn:microsoft.com/office/officeart/2005/8/layout/hierarchy1"/>
    <dgm:cxn modelId="{6419CA2A-08F1-455B-A42E-F9AC30C38E43}" type="presParOf" srcId="{C687103C-053C-4BB3-993D-687CA0741441}" destId="{10CC5644-8FD1-43B1-A90F-841357674A58}" srcOrd="0" destOrd="0" presId="urn:microsoft.com/office/officeart/2005/8/layout/hierarchy1"/>
    <dgm:cxn modelId="{981F0F67-29BA-4464-A8DF-D1D6E4280205}" type="presParOf" srcId="{10CC5644-8FD1-43B1-A90F-841357674A58}" destId="{88E27DDF-2B47-421A-AE82-F9E51E9BECB1}" srcOrd="0" destOrd="0" presId="urn:microsoft.com/office/officeart/2005/8/layout/hierarchy1"/>
    <dgm:cxn modelId="{43758126-783A-431A-98DE-DF155F0AA112}" type="presParOf" srcId="{10CC5644-8FD1-43B1-A90F-841357674A58}" destId="{C4C61DA6-E284-422E-A063-FC1BE3ACC973}" srcOrd="1" destOrd="0" presId="urn:microsoft.com/office/officeart/2005/8/layout/hierarchy1"/>
    <dgm:cxn modelId="{77DE45A0-8B00-4E9C-88F9-48B8D899F581}" type="presParOf" srcId="{C687103C-053C-4BB3-993D-687CA0741441}" destId="{7AD00272-B9BD-401B-9ADA-B0ADFDDBBB8D}" srcOrd="1" destOrd="0" presId="urn:microsoft.com/office/officeart/2005/8/layout/hierarchy1"/>
    <dgm:cxn modelId="{02B1DFAC-2D60-498A-AEA3-89C78A8B7317}" type="presParOf" srcId="{3B1BBD3B-7913-4E20-A263-0A27A12BBA9C}" destId="{C4249F8B-B2A5-44C3-B517-CF9D8FA8E4B4}" srcOrd="2" destOrd="0" presId="urn:microsoft.com/office/officeart/2005/8/layout/hierarchy1"/>
    <dgm:cxn modelId="{0FF9DE24-7656-44B6-AAB6-946F818933E6}" type="presParOf" srcId="{3B1BBD3B-7913-4E20-A263-0A27A12BBA9C}" destId="{4EB34D31-5893-4F04-93AE-91CE64F7E00E}" srcOrd="3" destOrd="0" presId="urn:microsoft.com/office/officeart/2005/8/layout/hierarchy1"/>
    <dgm:cxn modelId="{965F95C3-44ED-4533-BB2F-9C2D963B7972}" type="presParOf" srcId="{4EB34D31-5893-4F04-93AE-91CE64F7E00E}" destId="{F60BDB26-A716-46A8-AF0A-744564A95DDE}" srcOrd="0" destOrd="0" presId="urn:microsoft.com/office/officeart/2005/8/layout/hierarchy1"/>
    <dgm:cxn modelId="{1DDE3B98-1C7A-4457-8D6E-AF80B505C468}" type="presParOf" srcId="{F60BDB26-A716-46A8-AF0A-744564A95DDE}" destId="{78355046-5A11-4D62-BD11-D2BB8DE8AE49}" srcOrd="0" destOrd="0" presId="urn:microsoft.com/office/officeart/2005/8/layout/hierarchy1"/>
    <dgm:cxn modelId="{F0D2CC41-9966-4926-AFBF-52F402A71B7C}" type="presParOf" srcId="{F60BDB26-A716-46A8-AF0A-744564A95DDE}" destId="{79E272F5-FE02-4E0D-A4F7-A3CAB110BE93}" srcOrd="1" destOrd="0" presId="urn:microsoft.com/office/officeart/2005/8/layout/hierarchy1"/>
    <dgm:cxn modelId="{722F25A0-656A-4ED2-ADC3-5585AAE5A052}" type="presParOf" srcId="{4EB34D31-5893-4F04-93AE-91CE64F7E00E}" destId="{17975E7F-E47F-4A58-B606-EB0F80B4FB17}" srcOrd="1" destOrd="0" presId="urn:microsoft.com/office/officeart/2005/8/layout/hierarchy1"/>
    <dgm:cxn modelId="{36F08C2B-7B3B-46D1-8C52-943C2B4D2740}" type="presParOf" srcId="{3B1BBD3B-7913-4E20-A263-0A27A12BBA9C}" destId="{5345BFFD-4A56-4B13-8817-8DF3AF02817C}" srcOrd="4" destOrd="0" presId="urn:microsoft.com/office/officeart/2005/8/layout/hierarchy1"/>
    <dgm:cxn modelId="{856ABDFC-62BF-4CB0-B302-52BD2FC40516}" type="presParOf" srcId="{3B1BBD3B-7913-4E20-A263-0A27A12BBA9C}" destId="{DC55977F-AD9B-42D5-9365-6BC613514453}" srcOrd="5" destOrd="0" presId="urn:microsoft.com/office/officeart/2005/8/layout/hierarchy1"/>
    <dgm:cxn modelId="{89D4C55F-0A6B-415E-B247-82A5BDE71B29}" type="presParOf" srcId="{DC55977F-AD9B-42D5-9365-6BC613514453}" destId="{DAD00FD2-FF17-4BB5-A0BE-BDA2DB0BD97C}" srcOrd="0" destOrd="0" presId="urn:microsoft.com/office/officeart/2005/8/layout/hierarchy1"/>
    <dgm:cxn modelId="{9837E96C-BC3F-4063-8B07-3BCC50DFEC32}" type="presParOf" srcId="{DAD00FD2-FF17-4BB5-A0BE-BDA2DB0BD97C}" destId="{D8172C59-3F56-4E01-9FCB-0C9B574E0238}" srcOrd="0" destOrd="0" presId="urn:microsoft.com/office/officeart/2005/8/layout/hierarchy1"/>
    <dgm:cxn modelId="{09A977B5-ABA7-40CF-9C60-63484210E302}" type="presParOf" srcId="{DAD00FD2-FF17-4BB5-A0BE-BDA2DB0BD97C}" destId="{EFF73DD3-F7D5-4600-B342-0CD523B3C200}" srcOrd="1" destOrd="0" presId="urn:microsoft.com/office/officeart/2005/8/layout/hierarchy1"/>
    <dgm:cxn modelId="{4FDDA675-8E9E-42D3-A75F-C6F345439018}" type="presParOf" srcId="{DC55977F-AD9B-42D5-9365-6BC613514453}" destId="{94D9C8FB-FF42-4482-9B02-27110FBE3263}" srcOrd="1" destOrd="0" presId="urn:microsoft.com/office/officeart/2005/8/layout/hierarchy1"/>
    <dgm:cxn modelId="{8304D77C-266F-48F3-88CC-FC27AA634AF4}" type="presParOf" srcId="{3B1BBD3B-7913-4E20-A263-0A27A12BBA9C}" destId="{324360C6-084F-4F8D-9037-83C24F269325}" srcOrd="6" destOrd="0" presId="urn:microsoft.com/office/officeart/2005/8/layout/hierarchy1"/>
    <dgm:cxn modelId="{FD293DC6-BAB8-4B0D-9334-E11C57EFF8BD}" type="presParOf" srcId="{3B1BBD3B-7913-4E20-A263-0A27A12BBA9C}" destId="{BAE6EEFB-840B-4482-BFCB-FA6CDA0BAC79}" srcOrd="7" destOrd="0" presId="urn:microsoft.com/office/officeart/2005/8/layout/hierarchy1"/>
    <dgm:cxn modelId="{74DADDBD-88D1-4B88-A2D7-58B419BF0682}" type="presParOf" srcId="{BAE6EEFB-840B-4482-BFCB-FA6CDA0BAC79}" destId="{92BE0159-0604-4904-9D7F-3765E03E15DB}" srcOrd="0" destOrd="0" presId="urn:microsoft.com/office/officeart/2005/8/layout/hierarchy1"/>
    <dgm:cxn modelId="{1F04A72B-E988-4D67-A863-A491E7B55E2C}" type="presParOf" srcId="{92BE0159-0604-4904-9D7F-3765E03E15DB}" destId="{698289B1-F598-499B-B267-550FC5F245DB}" srcOrd="0" destOrd="0" presId="urn:microsoft.com/office/officeart/2005/8/layout/hierarchy1"/>
    <dgm:cxn modelId="{8B2E2CE1-4FEE-492B-AE86-631B0CCA784D}" type="presParOf" srcId="{92BE0159-0604-4904-9D7F-3765E03E15DB}" destId="{4C9FE629-C4BA-4183-B4E8-3F92A45BF36F}" srcOrd="1" destOrd="0" presId="urn:microsoft.com/office/officeart/2005/8/layout/hierarchy1"/>
    <dgm:cxn modelId="{F986B82E-F6B2-4461-AC63-50C166680FF2}" type="presParOf" srcId="{BAE6EEFB-840B-4482-BFCB-FA6CDA0BAC79}" destId="{352B4DEB-EA87-4A11-A8C6-F419A5D8F41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971119BC-8E8A-40FA-A753-AB107C0E43C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68F1CAE0-68F1-4983-A911-26073D68D715}">
      <dgm:prSet phldrT="[Text]" custT="1"/>
      <dgm:spPr>
        <a:blipFill rotWithShape="1">
          <a:blip xmlns:r="http://schemas.openxmlformats.org/officeDocument/2006/relationships" r:embed="rId1"/>
          <a:stretch>
            <a:fillRect l="-2326"/>
          </a:stretch>
        </a:blipFill>
      </dgm:spPr>
      <dgm:t>
        <a:bodyPr/>
        <a:lstStyle/>
        <a:p>
          <a:r>
            <a:rPr lang="it-IT">
              <a:noFill/>
            </a:rPr>
            <a:t> </a:t>
          </a:r>
        </a:p>
      </dgm:t>
    </dgm:pt>
    <dgm:pt modelId="{F5155AC4-2C0C-4688-AD19-B7D8D35C4F13}" type="parTrans" cxnId="{2C701F0F-DC3F-443B-91E1-AA92E6D70121}">
      <dgm:prSet/>
      <dgm:spPr/>
      <dgm:t>
        <a:bodyPr/>
        <a:lstStyle/>
        <a:p>
          <a:endParaRPr lang="it-IT" sz="800"/>
        </a:p>
      </dgm:t>
    </dgm:pt>
    <dgm:pt modelId="{4308E627-A26C-4833-8346-7AB9994DE52C}" type="sibTrans" cxnId="{2C701F0F-DC3F-443B-91E1-AA92E6D70121}">
      <dgm:prSet/>
      <dgm:spPr/>
      <dgm:t>
        <a:bodyPr/>
        <a:lstStyle/>
        <a:p>
          <a:endParaRPr lang="it-IT" sz="800"/>
        </a:p>
      </dgm:t>
    </dgm:pt>
    <dgm:pt modelId="{B399917D-8900-4652-BCC6-4AA08A32DB8A}" type="asst">
      <dgm:prSet phldrT="[Text]" custT="1"/>
      <dgm:spPr/>
      <dgm:t>
        <a:bodyPr/>
        <a:lstStyle/>
        <a:p>
          <a:r>
            <a:rPr lang="en-US" sz="1400" dirty="0" smtClean="0"/>
            <a:t>Asteroids</a:t>
          </a:r>
          <a:endParaRPr lang="it-IT" sz="1400" dirty="0"/>
        </a:p>
      </dgm:t>
    </dgm:pt>
    <dgm:pt modelId="{82157DE0-397A-4933-9134-8687EBCD95DA}" type="parTrans" cxnId="{C3695DC2-117D-496C-BF44-DE104E41024A}">
      <dgm:prSet/>
      <dgm:spPr/>
      <dgm:t>
        <a:bodyPr/>
        <a:lstStyle/>
        <a:p>
          <a:endParaRPr lang="it-IT" sz="800"/>
        </a:p>
      </dgm:t>
    </dgm:pt>
    <dgm:pt modelId="{DC7CD68D-4098-49B8-BC65-4F46A74A960E}" type="sibTrans" cxnId="{C3695DC2-117D-496C-BF44-DE104E41024A}">
      <dgm:prSet/>
      <dgm:spPr/>
      <dgm:t>
        <a:bodyPr/>
        <a:lstStyle/>
        <a:p>
          <a:endParaRPr lang="it-IT" sz="800"/>
        </a:p>
      </dgm:t>
    </dgm:pt>
    <dgm:pt modelId="{A6CEBA6D-2511-461C-8AE4-8CD166CF8CDB}">
      <dgm:prSet phldrT="[Text]" custT="1"/>
      <dgm:spPr/>
      <dgm:t>
        <a:bodyPr/>
        <a:lstStyle/>
        <a:p>
          <a:r>
            <a:rPr lang="en-US" sz="1400" dirty="0" smtClean="0"/>
            <a:t>Projectiles</a:t>
          </a:r>
          <a:endParaRPr lang="it-IT" sz="1400" dirty="0"/>
        </a:p>
      </dgm:t>
    </dgm:pt>
    <dgm:pt modelId="{F16A3C7D-C1C3-45C0-8864-48D9A4DF32CD}" type="parTrans" cxnId="{2FBF230D-9FE9-4210-A224-E8FC2532AE49}">
      <dgm:prSet/>
      <dgm:spPr/>
      <dgm:t>
        <a:bodyPr/>
        <a:lstStyle/>
        <a:p>
          <a:endParaRPr lang="it-IT" sz="800"/>
        </a:p>
      </dgm:t>
    </dgm:pt>
    <dgm:pt modelId="{B731DF69-62F9-49B5-87C0-569181BC0A82}" type="sibTrans" cxnId="{2FBF230D-9FE9-4210-A224-E8FC2532AE49}">
      <dgm:prSet/>
      <dgm:spPr/>
      <dgm:t>
        <a:bodyPr/>
        <a:lstStyle/>
        <a:p>
          <a:endParaRPr lang="it-IT" sz="800"/>
        </a:p>
      </dgm:t>
    </dgm:pt>
    <dgm:pt modelId="{D6FDD7C2-AD1F-46BC-BAEC-1DDD9B440F1B}">
      <dgm:prSet phldrT="[Text]" custT="1"/>
      <dgm:spPr/>
      <dgm:t>
        <a:bodyPr/>
        <a:lstStyle/>
        <a:p>
          <a:r>
            <a:rPr lang="en-US" sz="1400" dirty="0" smtClean="0"/>
            <a:t>Destroyed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38EA2C2B-D5CB-47AC-AAD4-973620CB7A48}" type="parTrans" cxnId="{607A6970-0275-411C-B31D-EAF45744DC81}">
      <dgm:prSet/>
      <dgm:spPr/>
      <dgm:t>
        <a:bodyPr/>
        <a:lstStyle/>
        <a:p>
          <a:endParaRPr lang="it-IT" sz="800"/>
        </a:p>
      </dgm:t>
    </dgm:pt>
    <dgm:pt modelId="{B0741210-F365-40AB-A84D-D0E76A9F132E}" type="sibTrans" cxnId="{607A6970-0275-411C-B31D-EAF45744DC81}">
      <dgm:prSet/>
      <dgm:spPr/>
      <dgm:t>
        <a:bodyPr/>
        <a:lstStyle/>
        <a:p>
          <a:endParaRPr lang="it-IT" sz="800"/>
        </a:p>
      </dgm:t>
    </dgm:pt>
    <dgm:pt modelId="{8EB3C765-903E-47E0-B495-00377E72C1D1}">
      <dgm:prSet phldrT="[Text]" custT="1"/>
      <dgm:spPr/>
      <dgm:t>
        <a:bodyPr/>
        <a:lstStyle/>
        <a:p>
          <a:r>
            <a:rPr lang="en-US" sz="1400" dirty="0" smtClean="0"/>
            <a:t>Missed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7E31F432-8837-4DF3-B308-3722CC2A0D71}" type="parTrans" cxnId="{6F29E0FF-4E81-4C3D-BFDB-2FA406C63CE2}">
      <dgm:prSet/>
      <dgm:spPr/>
      <dgm:t>
        <a:bodyPr/>
        <a:lstStyle/>
        <a:p>
          <a:endParaRPr lang="it-IT" sz="800"/>
        </a:p>
      </dgm:t>
    </dgm:pt>
    <dgm:pt modelId="{17D8FC5F-5425-418F-9FED-FCD3CB4808D4}" type="sibTrans" cxnId="{6F29E0FF-4E81-4C3D-BFDB-2FA406C63CE2}">
      <dgm:prSet/>
      <dgm:spPr/>
      <dgm:t>
        <a:bodyPr/>
        <a:lstStyle/>
        <a:p>
          <a:endParaRPr lang="it-IT" sz="800"/>
        </a:p>
      </dgm:t>
    </dgm:pt>
    <dgm:pt modelId="{ECBFA7C4-BDC0-412E-B9C9-3F8DF5DD2F88}" type="pres">
      <dgm:prSet presAssocID="{971119BC-8E8A-40FA-A753-AB107C0E43C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6A5E76D-AD4A-4062-B697-A84C8D384A11}" type="pres">
      <dgm:prSet presAssocID="{68F1CAE0-68F1-4983-A911-26073D68D715}" presName="hierRoot1" presStyleCnt="0"/>
      <dgm:spPr/>
    </dgm:pt>
    <dgm:pt modelId="{769749A5-7563-486B-AF24-C313F8E07BD0}" type="pres">
      <dgm:prSet presAssocID="{68F1CAE0-68F1-4983-A911-26073D68D715}" presName="composite" presStyleCnt="0"/>
      <dgm:spPr/>
    </dgm:pt>
    <dgm:pt modelId="{16A52EF1-C1F4-4D49-AAC2-55217CE19295}" type="pres">
      <dgm:prSet presAssocID="{68F1CAE0-68F1-4983-A911-26073D68D715}" presName="background" presStyleLbl="node0" presStyleIdx="0" presStyleCnt="1"/>
      <dgm:spPr/>
    </dgm:pt>
    <dgm:pt modelId="{376C0F62-7288-4767-9075-90E6293607FD}" type="pres">
      <dgm:prSet presAssocID="{68F1CAE0-68F1-4983-A911-26073D68D715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B1BBD3B-7913-4E20-A263-0A27A12BBA9C}" type="pres">
      <dgm:prSet presAssocID="{68F1CAE0-68F1-4983-A911-26073D68D715}" presName="hierChild2" presStyleCnt="0"/>
      <dgm:spPr/>
    </dgm:pt>
    <dgm:pt modelId="{C848C10F-DF9C-490C-A392-0CEFAD5AC682}" type="pres">
      <dgm:prSet presAssocID="{82157DE0-397A-4933-9134-8687EBCD95DA}" presName="Name10" presStyleLbl="parChTrans1D2" presStyleIdx="0" presStyleCnt="4"/>
      <dgm:spPr/>
    </dgm:pt>
    <dgm:pt modelId="{C687103C-053C-4BB3-993D-687CA0741441}" type="pres">
      <dgm:prSet presAssocID="{B399917D-8900-4652-BCC6-4AA08A32DB8A}" presName="hierRoot2" presStyleCnt="0"/>
      <dgm:spPr/>
    </dgm:pt>
    <dgm:pt modelId="{10CC5644-8FD1-43B1-A90F-841357674A58}" type="pres">
      <dgm:prSet presAssocID="{B399917D-8900-4652-BCC6-4AA08A32DB8A}" presName="composite2" presStyleCnt="0"/>
      <dgm:spPr/>
    </dgm:pt>
    <dgm:pt modelId="{88E27DDF-2B47-421A-AE82-F9E51E9BECB1}" type="pres">
      <dgm:prSet presAssocID="{B399917D-8900-4652-BCC6-4AA08A32DB8A}" presName="background2" presStyleLbl="asst1" presStyleIdx="0" presStyleCnt="1"/>
      <dgm:spPr/>
    </dgm:pt>
    <dgm:pt modelId="{C4C61DA6-E284-422E-A063-FC1BE3ACC973}" type="pres">
      <dgm:prSet presAssocID="{B399917D-8900-4652-BCC6-4AA08A32DB8A}" presName="text2" presStyleLbl="fgAcc2" presStyleIdx="0" presStyleCnt="4">
        <dgm:presLayoutVars>
          <dgm:chPref val="3"/>
        </dgm:presLayoutVars>
      </dgm:prSet>
      <dgm:spPr/>
    </dgm:pt>
    <dgm:pt modelId="{7AD00272-B9BD-401B-9ADA-B0ADFDDBBB8D}" type="pres">
      <dgm:prSet presAssocID="{B399917D-8900-4652-BCC6-4AA08A32DB8A}" presName="hierChild3" presStyleCnt="0"/>
      <dgm:spPr/>
    </dgm:pt>
    <dgm:pt modelId="{C4249F8B-B2A5-44C3-B517-CF9D8FA8E4B4}" type="pres">
      <dgm:prSet presAssocID="{F16A3C7D-C1C3-45C0-8864-48D9A4DF32CD}" presName="Name10" presStyleLbl="parChTrans1D2" presStyleIdx="1" presStyleCnt="4"/>
      <dgm:spPr/>
    </dgm:pt>
    <dgm:pt modelId="{4EB34D31-5893-4F04-93AE-91CE64F7E00E}" type="pres">
      <dgm:prSet presAssocID="{A6CEBA6D-2511-461C-8AE4-8CD166CF8CDB}" presName="hierRoot2" presStyleCnt="0"/>
      <dgm:spPr/>
    </dgm:pt>
    <dgm:pt modelId="{F60BDB26-A716-46A8-AF0A-744564A95DDE}" type="pres">
      <dgm:prSet presAssocID="{A6CEBA6D-2511-461C-8AE4-8CD166CF8CDB}" presName="composite2" presStyleCnt="0"/>
      <dgm:spPr/>
    </dgm:pt>
    <dgm:pt modelId="{78355046-5A11-4D62-BD11-D2BB8DE8AE49}" type="pres">
      <dgm:prSet presAssocID="{A6CEBA6D-2511-461C-8AE4-8CD166CF8CDB}" presName="background2" presStyleLbl="node2" presStyleIdx="0" presStyleCnt="3"/>
      <dgm:spPr/>
    </dgm:pt>
    <dgm:pt modelId="{79E272F5-FE02-4E0D-A4F7-A3CAB110BE93}" type="pres">
      <dgm:prSet presAssocID="{A6CEBA6D-2511-461C-8AE4-8CD166CF8CDB}" presName="text2" presStyleLbl="fgAcc2" presStyleIdx="1" presStyleCnt="4">
        <dgm:presLayoutVars>
          <dgm:chPref val="3"/>
        </dgm:presLayoutVars>
      </dgm:prSet>
      <dgm:spPr/>
    </dgm:pt>
    <dgm:pt modelId="{17975E7F-E47F-4A58-B606-EB0F80B4FB17}" type="pres">
      <dgm:prSet presAssocID="{A6CEBA6D-2511-461C-8AE4-8CD166CF8CDB}" presName="hierChild3" presStyleCnt="0"/>
      <dgm:spPr/>
    </dgm:pt>
    <dgm:pt modelId="{5345BFFD-4A56-4B13-8817-8DF3AF02817C}" type="pres">
      <dgm:prSet presAssocID="{38EA2C2B-D5CB-47AC-AAD4-973620CB7A48}" presName="Name10" presStyleLbl="parChTrans1D2" presStyleIdx="2" presStyleCnt="4"/>
      <dgm:spPr/>
    </dgm:pt>
    <dgm:pt modelId="{DC55977F-AD9B-42D5-9365-6BC613514453}" type="pres">
      <dgm:prSet presAssocID="{D6FDD7C2-AD1F-46BC-BAEC-1DDD9B440F1B}" presName="hierRoot2" presStyleCnt="0"/>
      <dgm:spPr/>
    </dgm:pt>
    <dgm:pt modelId="{DAD00FD2-FF17-4BB5-A0BE-BDA2DB0BD97C}" type="pres">
      <dgm:prSet presAssocID="{D6FDD7C2-AD1F-46BC-BAEC-1DDD9B440F1B}" presName="composite2" presStyleCnt="0"/>
      <dgm:spPr/>
    </dgm:pt>
    <dgm:pt modelId="{D8172C59-3F56-4E01-9FCB-0C9B574E0238}" type="pres">
      <dgm:prSet presAssocID="{D6FDD7C2-AD1F-46BC-BAEC-1DDD9B440F1B}" presName="background2" presStyleLbl="node2" presStyleIdx="1" presStyleCnt="3"/>
      <dgm:spPr/>
    </dgm:pt>
    <dgm:pt modelId="{EFF73DD3-F7D5-4600-B342-0CD523B3C200}" type="pres">
      <dgm:prSet presAssocID="{D6FDD7C2-AD1F-46BC-BAEC-1DDD9B440F1B}" presName="text2" presStyleLbl="fgAcc2" presStyleIdx="2" presStyleCnt="4">
        <dgm:presLayoutVars>
          <dgm:chPref val="3"/>
        </dgm:presLayoutVars>
      </dgm:prSet>
      <dgm:spPr/>
    </dgm:pt>
    <dgm:pt modelId="{94D9C8FB-FF42-4482-9B02-27110FBE3263}" type="pres">
      <dgm:prSet presAssocID="{D6FDD7C2-AD1F-46BC-BAEC-1DDD9B440F1B}" presName="hierChild3" presStyleCnt="0"/>
      <dgm:spPr/>
    </dgm:pt>
    <dgm:pt modelId="{324360C6-084F-4F8D-9037-83C24F269325}" type="pres">
      <dgm:prSet presAssocID="{7E31F432-8837-4DF3-B308-3722CC2A0D71}" presName="Name10" presStyleLbl="parChTrans1D2" presStyleIdx="3" presStyleCnt="4"/>
      <dgm:spPr/>
    </dgm:pt>
    <dgm:pt modelId="{BAE6EEFB-840B-4482-BFCB-FA6CDA0BAC79}" type="pres">
      <dgm:prSet presAssocID="{8EB3C765-903E-47E0-B495-00377E72C1D1}" presName="hierRoot2" presStyleCnt="0"/>
      <dgm:spPr/>
    </dgm:pt>
    <dgm:pt modelId="{92BE0159-0604-4904-9D7F-3765E03E15DB}" type="pres">
      <dgm:prSet presAssocID="{8EB3C765-903E-47E0-B495-00377E72C1D1}" presName="composite2" presStyleCnt="0"/>
      <dgm:spPr/>
    </dgm:pt>
    <dgm:pt modelId="{698289B1-F598-499B-B267-550FC5F245DB}" type="pres">
      <dgm:prSet presAssocID="{8EB3C765-903E-47E0-B495-00377E72C1D1}" presName="background2" presStyleLbl="node2" presStyleIdx="2" presStyleCnt="3"/>
      <dgm:spPr/>
    </dgm:pt>
    <dgm:pt modelId="{4C9FE629-C4BA-4183-B4E8-3F92A45BF36F}" type="pres">
      <dgm:prSet presAssocID="{8EB3C765-903E-47E0-B495-00377E72C1D1}" presName="text2" presStyleLbl="fgAcc2" presStyleIdx="3" presStyleCnt="4">
        <dgm:presLayoutVars>
          <dgm:chPref val="3"/>
        </dgm:presLayoutVars>
      </dgm:prSet>
      <dgm:spPr/>
    </dgm:pt>
    <dgm:pt modelId="{352B4DEB-EA87-4A11-A8C6-F419A5D8F415}" type="pres">
      <dgm:prSet presAssocID="{8EB3C765-903E-47E0-B495-00377E72C1D1}" presName="hierChild3" presStyleCnt="0"/>
      <dgm:spPr/>
    </dgm:pt>
  </dgm:ptLst>
  <dgm:cxnLst>
    <dgm:cxn modelId="{1034470C-0A00-454D-A4AD-17FD6D129A28}" type="presOf" srcId="{B399917D-8900-4652-BCC6-4AA08A32DB8A}" destId="{C4C61DA6-E284-422E-A063-FC1BE3ACC973}" srcOrd="0" destOrd="0" presId="urn:microsoft.com/office/officeart/2005/8/layout/hierarchy1"/>
    <dgm:cxn modelId="{2FBF230D-9FE9-4210-A224-E8FC2532AE49}" srcId="{68F1CAE0-68F1-4983-A911-26073D68D715}" destId="{A6CEBA6D-2511-461C-8AE4-8CD166CF8CDB}" srcOrd="1" destOrd="0" parTransId="{F16A3C7D-C1C3-45C0-8864-48D9A4DF32CD}" sibTransId="{B731DF69-62F9-49B5-87C0-569181BC0A82}"/>
    <dgm:cxn modelId="{C3695DC2-117D-496C-BF44-DE104E41024A}" srcId="{68F1CAE0-68F1-4983-A911-26073D68D715}" destId="{B399917D-8900-4652-BCC6-4AA08A32DB8A}" srcOrd="0" destOrd="0" parTransId="{82157DE0-397A-4933-9134-8687EBCD95DA}" sibTransId="{DC7CD68D-4098-49B8-BC65-4F46A74A960E}"/>
    <dgm:cxn modelId="{9BBD5086-F2FB-495D-8E3F-56B6697E9A05}" type="presOf" srcId="{971119BC-8E8A-40FA-A753-AB107C0E43C2}" destId="{ECBFA7C4-BDC0-412E-B9C9-3F8DF5DD2F88}" srcOrd="0" destOrd="0" presId="urn:microsoft.com/office/officeart/2005/8/layout/hierarchy1"/>
    <dgm:cxn modelId="{607A6970-0275-411C-B31D-EAF45744DC81}" srcId="{68F1CAE0-68F1-4983-A911-26073D68D715}" destId="{D6FDD7C2-AD1F-46BC-BAEC-1DDD9B440F1B}" srcOrd="2" destOrd="0" parTransId="{38EA2C2B-D5CB-47AC-AAD4-973620CB7A48}" sibTransId="{B0741210-F365-40AB-A84D-D0E76A9F132E}"/>
    <dgm:cxn modelId="{44CC7ADB-486F-4D8C-A489-41910FAD1D69}" type="presOf" srcId="{7E31F432-8837-4DF3-B308-3722CC2A0D71}" destId="{324360C6-084F-4F8D-9037-83C24F269325}" srcOrd="0" destOrd="0" presId="urn:microsoft.com/office/officeart/2005/8/layout/hierarchy1"/>
    <dgm:cxn modelId="{483D8D6C-57D4-4E3F-9155-DA57D5DF3021}" type="presOf" srcId="{F16A3C7D-C1C3-45C0-8864-48D9A4DF32CD}" destId="{C4249F8B-B2A5-44C3-B517-CF9D8FA8E4B4}" srcOrd="0" destOrd="0" presId="urn:microsoft.com/office/officeart/2005/8/layout/hierarchy1"/>
    <dgm:cxn modelId="{9680C7B2-1519-4696-8E18-227B360DE482}" type="presOf" srcId="{38EA2C2B-D5CB-47AC-AAD4-973620CB7A48}" destId="{5345BFFD-4A56-4B13-8817-8DF3AF02817C}" srcOrd="0" destOrd="0" presId="urn:microsoft.com/office/officeart/2005/8/layout/hierarchy1"/>
    <dgm:cxn modelId="{81153DDA-9587-4374-9A8D-B265E4AD0F06}" type="presOf" srcId="{68F1CAE0-68F1-4983-A911-26073D68D715}" destId="{376C0F62-7288-4767-9075-90E6293607FD}" srcOrd="0" destOrd="0" presId="urn:microsoft.com/office/officeart/2005/8/layout/hierarchy1"/>
    <dgm:cxn modelId="{5A52AFD6-32D6-4FAA-919A-7CDB6CF95BC6}" type="presOf" srcId="{82157DE0-397A-4933-9134-8687EBCD95DA}" destId="{C848C10F-DF9C-490C-A392-0CEFAD5AC682}" srcOrd="0" destOrd="0" presId="urn:microsoft.com/office/officeart/2005/8/layout/hierarchy1"/>
    <dgm:cxn modelId="{65678AD3-F4DE-4A19-A188-0511584AE2E8}" type="presOf" srcId="{8EB3C765-903E-47E0-B495-00377E72C1D1}" destId="{4C9FE629-C4BA-4183-B4E8-3F92A45BF36F}" srcOrd="0" destOrd="0" presId="urn:microsoft.com/office/officeart/2005/8/layout/hierarchy1"/>
    <dgm:cxn modelId="{2C701F0F-DC3F-443B-91E1-AA92E6D70121}" srcId="{971119BC-8E8A-40FA-A753-AB107C0E43C2}" destId="{68F1CAE0-68F1-4983-A911-26073D68D715}" srcOrd="0" destOrd="0" parTransId="{F5155AC4-2C0C-4688-AD19-B7D8D35C4F13}" sibTransId="{4308E627-A26C-4833-8346-7AB9994DE52C}"/>
    <dgm:cxn modelId="{6F29E0FF-4E81-4C3D-BFDB-2FA406C63CE2}" srcId="{68F1CAE0-68F1-4983-A911-26073D68D715}" destId="{8EB3C765-903E-47E0-B495-00377E72C1D1}" srcOrd="3" destOrd="0" parTransId="{7E31F432-8837-4DF3-B308-3722CC2A0D71}" sibTransId="{17D8FC5F-5425-418F-9FED-FCD3CB4808D4}"/>
    <dgm:cxn modelId="{5992344E-8B53-4188-80F8-D9C854E21B16}" type="presOf" srcId="{D6FDD7C2-AD1F-46BC-BAEC-1DDD9B440F1B}" destId="{EFF73DD3-F7D5-4600-B342-0CD523B3C200}" srcOrd="0" destOrd="0" presId="urn:microsoft.com/office/officeart/2005/8/layout/hierarchy1"/>
    <dgm:cxn modelId="{8FD34F06-A210-4541-9FDE-FDDBE3C40C6B}" type="presOf" srcId="{A6CEBA6D-2511-461C-8AE4-8CD166CF8CDB}" destId="{79E272F5-FE02-4E0D-A4F7-A3CAB110BE93}" srcOrd="0" destOrd="0" presId="urn:microsoft.com/office/officeart/2005/8/layout/hierarchy1"/>
    <dgm:cxn modelId="{D9899E1A-0DF9-4EA1-8DF2-003A23FBF738}" type="presParOf" srcId="{ECBFA7C4-BDC0-412E-B9C9-3F8DF5DD2F88}" destId="{D6A5E76D-AD4A-4062-B697-A84C8D384A11}" srcOrd="0" destOrd="0" presId="urn:microsoft.com/office/officeart/2005/8/layout/hierarchy1"/>
    <dgm:cxn modelId="{6021A6E5-8489-4A8A-920F-F89C6D6E4393}" type="presParOf" srcId="{D6A5E76D-AD4A-4062-B697-A84C8D384A11}" destId="{769749A5-7563-486B-AF24-C313F8E07BD0}" srcOrd="0" destOrd="0" presId="urn:microsoft.com/office/officeart/2005/8/layout/hierarchy1"/>
    <dgm:cxn modelId="{84728329-64EE-433B-8E01-358C04F0C3E0}" type="presParOf" srcId="{769749A5-7563-486B-AF24-C313F8E07BD0}" destId="{16A52EF1-C1F4-4D49-AAC2-55217CE19295}" srcOrd="0" destOrd="0" presId="urn:microsoft.com/office/officeart/2005/8/layout/hierarchy1"/>
    <dgm:cxn modelId="{0411EF9C-04DA-4BCE-B516-B756A73DFD84}" type="presParOf" srcId="{769749A5-7563-486B-AF24-C313F8E07BD0}" destId="{376C0F62-7288-4767-9075-90E6293607FD}" srcOrd="1" destOrd="0" presId="urn:microsoft.com/office/officeart/2005/8/layout/hierarchy1"/>
    <dgm:cxn modelId="{DC76A92E-2C0E-4190-A4F6-90AE184984EA}" type="presParOf" srcId="{D6A5E76D-AD4A-4062-B697-A84C8D384A11}" destId="{3B1BBD3B-7913-4E20-A263-0A27A12BBA9C}" srcOrd="1" destOrd="0" presId="urn:microsoft.com/office/officeart/2005/8/layout/hierarchy1"/>
    <dgm:cxn modelId="{52AC80EC-AAF3-41A6-B90C-5C2036F4FA2E}" type="presParOf" srcId="{3B1BBD3B-7913-4E20-A263-0A27A12BBA9C}" destId="{C848C10F-DF9C-490C-A392-0CEFAD5AC682}" srcOrd="0" destOrd="0" presId="urn:microsoft.com/office/officeart/2005/8/layout/hierarchy1"/>
    <dgm:cxn modelId="{6150CA82-BA7A-468B-9950-6AB7ABFE02B7}" type="presParOf" srcId="{3B1BBD3B-7913-4E20-A263-0A27A12BBA9C}" destId="{C687103C-053C-4BB3-993D-687CA0741441}" srcOrd="1" destOrd="0" presId="urn:microsoft.com/office/officeart/2005/8/layout/hierarchy1"/>
    <dgm:cxn modelId="{4F007081-5D89-4905-8C77-49713DF614E3}" type="presParOf" srcId="{C687103C-053C-4BB3-993D-687CA0741441}" destId="{10CC5644-8FD1-43B1-A90F-841357674A58}" srcOrd="0" destOrd="0" presId="urn:microsoft.com/office/officeart/2005/8/layout/hierarchy1"/>
    <dgm:cxn modelId="{A286C226-E2B8-46B6-A308-6719331A1175}" type="presParOf" srcId="{10CC5644-8FD1-43B1-A90F-841357674A58}" destId="{88E27DDF-2B47-421A-AE82-F9E51E9BECB1}" srcOrd="0" destOrd="0" presId="urn:microsoft.com/office/officeart/2005/8/layout/hierarchy1"/>
    <dgm:cxn modelId="{86890D27-5B96-4956-9CFD-9E67D25677CB}" type="presParOf" srcId="{10CC5644-8FD1-43B1-A90F-841357674A58}" destId="{C4C61DA6-E284-422E-A063-FC1BE3ACC973}" srcOrd="1" destOrd="0" presId="urn:microsoft.com/office/officeart/2005/8/layout/hierarchy1"/>
    <dgm:cxn modelId="{F9E70E39-F210-4916-BAB9-079ED83CB800}" type="presParOf" srcId="{C687103C-053C-4BB3-993D-687CA0741441}" destId="{7AD00272-B9BD-401B-9ADA-B0ADFDDBBB8D}" srcOrd="1" destOrd="0" presId="urn:microsoft.com/office/officeart/2005/8/layout/hierarchy1"/>
    <dgm:cxn modelId="{7A5B61A8-7EF0-41F0-9363-4A06069960ED}" type="presParOf" srcId="{3B1BBD3B-7913-4E20-A263-0A27A12BBA9C}" destId="{C4249F8B-B2A5-44C3-B517-CF9D8FA8E4B4}" srcOrd="2" destOrd="0" presId="urn:microsoft.com/office/officeart/2005/8/layout/hierarchy1"/>
    <dgm:cxn modelId="{B7136316-2BCF-4784-B2F5-68DCA02FE9EF}" type="presParOf" srcId="{3B1BBD3B-7913-4E20-A263-0A27A12BBA9C}" destId="{4EB34D31-5893-4F04-93AE-91CE64F7E00E}" srcOrd="3" destOrd="0" presId="urn:microsoft.com/office/officeart/2005/8/layout/hierarchy1"/>
    <dgm:cxn modelId="{9C115D12-F9A4-4A47-B850-7DCA778B6AF2}" type="presParOf" srcId="{4EB34D31-5893-4F04-93AE-91CE64F7E00E}" destId="{F60BDB26-A716-46A8-AF0A-744564A95DDE}" srcOrd="0" destOrd="0" presId="urn:microsoft.com/office/officeart/2005/8/layout/hierarchy1"/>
    <dgm:cxn modelId="{2CE372AC-8A74-46A7-BF64-35E1D83D147B}" type="presParOf" srcId="{F60BDB26-A716-46A8-AF0A-744564A95DDE}" destId="{78355046-5A11-4D62-BD11-D2BB8DE8AE49}" srcOrd="0" destOrd="0" presId="urn:microsoft.com/office/officeart/2005/8/layout/hierarchy1"/>
    <dgm:cxn modelId="{0A26EEA2-6F2C-480E-A68C-61ED0184C86E}" type="presParOf" srcId="{F60BDB26-A716-46A8-AF0A-744564A95DDE}" destId="{79E272F5-FE02-4E0D-A4F7-A3CAB110BE93}" srcOrd="1" destOrd="0" presId="urn:microsoft.com/office/officeart/2005/8/layout/hierarchy1"/>
    <dgm:cxn modelId="{BE409D21-38D8-41EB-88AB-A99198ED78D9}" type="presParOf" srcId="{4EB34D31-5893-4F04-93AE-91CE64F7E00E}" destId="{17975E7F-E47F-4A58-B606-EB0F80B4FB17}" srcOrd="1" destOrd="0" presId="urn:microsoft.com/office/officeart/2005/8/layout/hierarchy1"/>
    <dgm:cxn modelId="{2F7E6DB4-22F1-46B9-9AC6-12F918486180}" type="presParOf" srcId="{3B1BBD3B-7913-4E20-A263-0A27A12BBA9C}" destId="{5345BFFD-4A56-4B13-8817-8DF3AF02817C}" srcOrd="4" destOrd="0" presId="urn:microsoft.com/office/officeart/2005/8/layout/hierarchy1"/>
    <dgm:cxn modelId="{D4FAB387-1D11-4249-A516-7AC0F66A955A}" type="presParOf" srcId="{3B1BBD3B-7913-4E20-A263-0A27A12BBA9C}" destId="{DC55977F-AD9B-42D5-9365-6BC613514453}" srcOrd="5" destOrd="0" presId="urn:microsoft.com/office/officeart/2005/8/layout/hierarchy1"/>
    <dgm:cxn modelId="{971DCB06-F9E8-4721-8B96-F04D6E995400}" type="presParOf" srcId="{DC55977F-AD9B-42D5-9365-6BC613514453}" destId="{DAD00FD2-FF17-4BB5-A0BE-BDA2DB0BD97C}" srcOrd="0" destOrd="0" presId="urn:microsoft.com/office/officeart/2005/8/layout/hierarchy1"/>
    <dgm:cxn modelId="{DFFB88A1-6862-4A8F-9F1A-A159918A5E7E}" type="presParOf" srcId="{DAD00FD2-FF17-4BB5-A0BE-BDA2DB0BD97C}" destId="{D8172C59-3F56-4E01-9FCB-0C9B574E0238}" srcOrd="0" destOrd="0" presId="urn:microsoft.com/office/officeart/2005/8/layout/hierarchy1"/>
    <dgm:cxn modelId="{9E22BFDA-7637-485A-9F31-D90873AEACCB}" type="presParOf" srcId="{DAD00FD2-FF17-4BB5-A0BE-BDA2DB0BD97C}" destId="{EFF73DD3-F7D5-4600-B342-0CD523B3C200}" srcOrd="1" destOrd="0" presId="urn:microsoft.com/office/officeart/2005/8/layout/hierarchy1"/>
    <dgm:cxn modelId="{25DC26AB-AC45-4E8E-83AA-DAF002E27C6F}" type="presParOf" srcId="{DC55977F-AD9B-42D5-9365-6BC613514453}" destId="{94D9C8FB-FF42-4482-9B02-27110FBE3263}" srcOrd="1" destOrd="0" presId="urn:microsoft.com/office/officeart/2005/8/layout/hierarchy1"/>
    <dgm:cxn modelId="{4F0544B5-3DCD-4482-BEBB-804FE6744BCB}" type="presParOf" srcId="{3B1BBD3B-7913-4E20-A263-0A27A12BBA9C}" destId="{324360C6-084F-4F8D-9037-83C24F269325}" srcOrd="6" destOrd="0" presId="urn:microsoft.com/office/officeart/2005/8/layout/hierarchy1"/>
    <dgm:cxn modelId="{926860A8-EAB7-4B41-AD3B-BF696E2D9FB2}" type="presParOf" srcId="{3B1BBD3B-7913-4E20-A263-0A27A12BBA9C}" destId="{BAE6EEFB-840B-4482-BFCB-FA6CDA0BAC79}" srcOrd="7" destOrd="0" presId="urn:microsoft.com/office/officeart/2005/8/layout/hierarchy1"/>
    <dgm:cxn modelId="{84A0CDC7-B95C-46AF-BDF3-C456E559B857}" type="presParOf" srcId="{BAE6EEFB-840B-4482-BFCB-FA6CDA0BAC79}" destId="{92BE0159-0604-4904-9D7F-3765E03E15DB}" srcOrd="0" destOrd="0" presId="urn:microsoft.com/office/officeart/2005/8/layout/hierarchy1"/>
    <dgm:cxn modelId="{04AB9BE2-A0FF-4CE3-B44D-A088E94AFC02}" type="presParOf" srcId="{92BE0159-0604-4904-9D7F-3765E03E15DB}" destId="{698289B1-F598-499B-B267-550FC5F245DB}" srcOrd="0" destOrd="0" presId="urn:microsoft.com/office/officeart/2005/8/layout/hierarchy1"/>
    <dgm:cxn modelId="{99E26481-CBA0-4B16-BED2-DD846D16BDE9}" type="presParOf" srcId="{92BE0159-0604-4904-9D7F-3765E03E15DB}" destId="{4C9FE629-C4BA-4183-B4E8-3F92A45BF36F}" srcOrd="1" destOrd="0" presId="urn:microsoft.com/office/officeart/2005/8/layout/hierarchy1"/>
    <dgm:cxn modelId="{799D092B-2435-48CA-8692-8826DFE106F9}" type="presParOf" srcId="{BAE6EEFB-840B-4482-BFCB-FA6CDA0BAC79}" destId="{352B4DEB-EA87-4A11-A8C6-F419A5D8F41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71119BC-8E8A-40FA-A753-AB107C0E43C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mc:AlternateContent xmlns:mc="http://schemas.openxmlformats.org/markup-compatibility/2006" xmlns:a14="http://schemas.microsoft.com/office/drawing/2010/main">
      <mc:Choice Requires="a14">
        <dgm:pt modelId="{68F1CAE0-68F1-4983-A911-26073D68D715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en-US" sz="1100" b="0" i="1" smtClean="0">
                        <a:latin typeface="Cambria Math"/>
                      </a:rPr>
                      <m:t>𝐺𝑎𝑚𝑒𝑆𝑡𝑎𝑡</m:t>
                    </m:r>
                    <m:sSub>
                      <m:sSubPr>
                        <m:ctrlPr>
                          <a:rPr lang="en-US" sz="11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1100" b="0" i="1" smtClean="0">
                            <a:latin typeface="Cambria Math"/>
                          </a:rPr>
                          <m:t>𝑒</m:t>
                        </m:r>
                      </m:e>
                      <m:sub>
                        <m:r>
                          <a:rPr lang="en-US" sz="1100" b="0" i="1" smtClean="0">
                            <a:latin typeface="Cambria Math"/>
                          </a:rPr>
                          <m:t>𝑡</m:t>
                        </m:r>
                        <m:r>
                          <a:rPr lang="en-US" sz="1100" b="0" i="1" smtClean="0">
                            <a:latin typeface="Cambria Math"/>
                          </a:rPr>
                          <m:t>+1</m:t>
                        </m:r>
                      </m:sub>
                    </m:sSub>
                  </m:oMath>
                </m:oMathPara>
              </a14:m>
              <a:endParaRPr lang="it-IT" sz="1100" dirty="0"/>
            </a:p>
          </dgm:t>
        </dgm:pt>
      </mc:Choice>
      <mc:Fallback xmlns="">
        <dgm:pt modelId="{68F1CAE0-68F1-4983-A911-26073D68D715}">
          <dgm:prSet phldrT="[Text]" custT="1"/>
          <dgm:spPr/>
          <dgm:t>
            <a:bodyPr/>
            <a:lstStyle/>
            <a:p>
              <a:r>
                <a:rPr lang="en-US" sz="1100" b="0" i="0" smtClean="0">
                  <a:latin typeface="Cambria Math"/>
                </a:rPr>
                <a:t>𝐺𝑎𝑚𝑒𝑆𝑡𝑎𝑡</a:t>
              </a:r>
              <a:r>
                <a:rPr lang="en-US" sz="1100" b="0" i="0" smtClean="0">
                  <a:latin typeface="Cambria Math"/>
                </a:rPr>
                <a:t>𝑒_(𝑡</a:t>
              </a:r>
              <a:r>
                <a:rPr lang="en-US" sz="1100" b="0" i="0" smtClean="0">
                  <a:latin typeface="Cambria Math"/>
                </a:rPr>
                <a:t>+1)</a:t>
              </a:r>
              <a:endParaRPr lang="it-IT" sz="1100" dirty="0"/>
            </a:p>
          </dgm:t>
        </dgm:pt>
      </mc:Fallback>
    </mc:AlternateContent>
    <dgm:pt modelId="{F5155AC4-2C0C-4688-AD19-B7D8D35C4F13}" type="parTrans" cxnId="{2C701F0F-DC3F-443B-91E1-AA92E6D70121}">
      <dgm:prSet/>
      <dgm:spPr/>
      <dgm:t>
        <a:bodyPr/>
        <a:lstStyle/>
        <a:p>
          <a:endParaRPr lang="it-IT" sz="800"/>
        </a:p>
      </dgm:t>
    </dgm:pt>
    <dgm:pt modelId="{4308E627-A26C-4833-8346-7AB9994DE52C}" type="sibTrans" cxnId="{2C701F0F-DC3F-443B-91E1-AA92E6D70121}">
      <dgm:prSet/>
      <dgm:spPr/>
      <dgm:t>
        <a:bodyPr/>
        <a:lstStyle/>
        <a:p>
          <a:endParaRPr lang="it-IT" sz="800"/>
        </a:p>
      </dgm:t>
    </dgm:pt>
    <dgm:pt modelId="{B399917D-8900-4652-BCC6-4AA08A32DB8A}" type="asst">
      <dgm:prSet phldrT="[Text]" custT="1"/>
      <dgm:spPr/>
      <dgm:t>
        <a:bodyPr/>
        <a:lstStyle/>
        <a:p>
          <a:r>
            <a:rPr lang="en-US" sz="1400" dirty="0" smtClean="0"/>
            <a:t>Asteroids</a:t>
          </a:r>
          <a:endParaRPr lang="it-IT" sz="1400" dirty="0"/>
        </a:p>
      </dgm:t>
    </dgm:pt>
    <dgm:pt modelId="{82157DE0-397A-4933-9134-8687EBCD95DA}" type="parTrans" cxnId="{C3695DC2-117D-496C-BF44-DE104E41024A}">
      <dgm:prSet/>
      <dgm:spPr/>
      <dgm:t>
        <a:bodyPr/>
        <a:lstStyle/>
        <a:p>
          <a:endParaRPr lang="it-IT" sz="800"/>
        </a:p>
      </dgm:t>
    </dgm:pt>
    <dgm:pt modelId="{DC7CD68D-4098-49B8-BC65-4F46A74A960E}" type="sibTrans" cxnId="{C3695DC2-117D-496C-BF44-DE104E41024A}">
      <dgm:prSet/>
      <dgm:spPr/>
      <dgm:t>
        <a:bodyPr/>
        <a:lstStyle/>
        <a:p>
          <a:endParaRPr lang="it-IT" sz="800"/>
        </a:p>
      </dgm:t>
    </dgm:pt>
    <dgm:pt modelId="{A6CEBA6D-2511-461C-8AE4-8CD166CF8CDB}">
      <dgm:prSet phldrT="[Text]" custT="1"/>
      <dgm:spPr/>
      <dgm:t>
        <a:bodyPr/>
        <a:lstStyle/>
        <a:p>
          <a:r>
            <a:rPr lang="en-US" sz="1400" dirty="0" smtClean="0"/>
            <a:t>Projectiles</a:t>
          </a:r>
          <a:endParaRPr lang="it-IT" sz="1400" dirty="0"/>
        </a:p>
      </dgm:t>
    </dgm:pt>
    <dgm:pt modelId="{F16A3C7D-C1C3-45C0-8864-48D9A4DF32CD}" type="parTrans" cxnId="{2FBF230D-9FE9-4210-A224-E8FC2532AE49}">
      <dgm:prSet/>
      <dgm:spPr/>
      <dgm:t>
        <a:bodyPr/>
        <a:lstStyle/>
        <a:p>
          <a:endParaRPr lang="it-IT" sz="800"/>
        </a:p>
      </dgm:t>
    </dgm:pt>
    <dgm:pt modelId="{B731DF69-62F9-49B5-87C0-569181BC0A82}" type="sibTrans" cxnId="{2FBF230D-9FE9-4210-A224-E8FC2532AE49}">
      <dgm:prSet/>
      <dgm:spPr/>
      <dgm:t>
        <a:bodyPr/>
        <a:lstStyle/>
        <a:p>
          <a:endParaRPr lang="it-IT" sz="800"/>
        </a:p>
      </dgm:t>
    </dgm:pt>
    <dgm:pt modelId="{D6FDD7C2-AD1F-46BC-BAEC-1DDD9B440F1B}">
      <dgm:prSet phldrT="[Text]" custT="1"/>
      <dgm:spPr/>
      <dgm:t>
        <a:bodyPr/>
        <a:lstStyle/>
        <a:p>
          <a:r>
            <a:rPr lang="en-US" sz="1400" dirty="0" smtClean="0"/>
            <a:t>Destroyed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38EA2C2B-D5CB-47AC-AAD4-973620CB7A48}" type="parTrans" cxnId="{607A6970-0275-411C-B31D-EAF45744DC81}">
      <dgm:prSet/>
      <dgm:spPr/>
      <dgm:t>
        <a:bodyPr/>
        <a:lstStyle/>
        <a:p>
          <a:endParaRPr lang="it-IT" sz="800"/>
        </a:p>
      </dgm:t>
    </dgm:pt>
    <dgm:pt modelId="{B0741210-F365-40AB-A84D-D0E76A9F132E}" type="sibTrans" cxnId="{607A6970-0275-411C-B31D-EAF45744DC81}">
      <dgm:prSet/>
      <dgm:spPr/>
      <dgm:t>
        <a:bodyPr/>
        <a:lstStyle/>
        <a:p>
          <a:endParaRPr lang="it-IT" sz="800"/>
        </a:p>
      </dgm:t>
    </dgm:pt>
    <dgm:pt modelId="{8EB3C765-903E-47E0-B495-00377E72C1D1}">
      <dgm:prSet phldrT="[Text]" custT="1"/>
      <dgm:spPr/>
      <dgm:t>
        <a:bodyPr/>
        <a:lstStyle/>
        <a:p>
          <a:r>
            <a:rPr lang="en-US" sz="1400" dirty="0" smtClean="0"/>
            <a:t>Missed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7E31F432-8837-4DF3-B308-3722CC2A0D71}" type="parTrans" cxnId="{6F29E0FF-4E81-4C3D-BFDB-2FA406C63CE2}">
      <dgm:prSet/>
      <dgm:spPr/>
      <dgm:t>
        <a:bodyPr/>
        <a:lstStyle/>
        <a:p>
          <a:endParaRPr lang="it-IT" sz="800"/>
        </a:p>
      </dgm:t>
    </dgm:pt>
    <dgm:pt modelId="{17D8FC5F-5425-418F-9FED-FCD3CB4808D4}" type="sibTrans" cxnId="{6F29E0FF-4E81-4C3D-BFDB-2FA406C63CE2}">
      <dgm:prSet/>
      <dgm:spPr/>
      <dgm:t>
        <a:bodyPr/>
        <a:lstStyle/>
        <a:p>
          <a:endParaRPr lang="it-IT" sz="800"/>
        </a:p>
      </dgm:t>
    </dgm:pt>
    <dgm:pt modelId="{ECBFA7C4-BDC0-412E-B9C9-3F8DF5DD2F88}" type="pres">
      <dgm:prSet presAssocID="{971119BC-8E8A-40FA-A753-AB107C0E43C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it-IT"/>
        </a:p>
      </dgm:t>
    </dgm:pt>
    <dgm:pt modelId="{D6A5E76D-AD4A-4062-B697-A84C8D384A11}" type="pres">
      <dgm:prSet presAssocID="{68F1CAE0-68F1-4983-A911-26073D68D715}" presName="hierRoot1" presStyleCnt="0"/>
      <dgm:spPr/>
    </dgm:pt>
    <dgm:pt modelId="{769749A5-7563-486B-AF24-C313F8E07BD0}" type="pres">
      <dgm:prSet presAssocID="{68F1CAE0-68F1-4983-A911-26073D68D715}" presName="composite" presStyleCnt="0"/>
      <dgm:spPr/>
    </dgm:pt>
    <dgm:pt modelId="{16A52EF1-C1F4-4D49-AAC2-55217CE19295}" type="pres">
      <dgm:prSet presAssocID="{68F1CAE0-68F1-4983-A911-26073D68D715}" presName="background" presStyleLbl="node0" presStyleIdx="0" presStyleCnt="1"/>
      <dgm:spPr/>
    </dgm:pt>
    <dgm:pt modelId="{376C0F62-7288-4767-9075-90E6293607FD}" type="pres">
      <dgm:prSet presAssocID="{68F1CAE0-68F1-4983-A911-26073D68D715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B1BBD3B-7913-4E20-A263-0A27A12BBA9C}" type="pres">
      <dgm:prSet presAssocID="{68F1CAE0-68F1-4983-A911-26073D68D715}" presName="hierChild2" presStyleCnt="0"/>
      <dgm:spPr/>
    </dgm:pt>
    <dgm:pt modelId="{C848C10F-DF9C-490C-A392-0CEFAD5AC682}" type="pres">
      <dgm:prSet presAssocID="{82157DE0-397A-4933-9134-8687EBCD95DA}" presName="Name10" presStyleLbl="parChTrans1D2" presStyleIdx="0" presStyleCnt="4"/>
      <dgm:spPr/>
      <dgm:t>
        <a:bodyPr/>
        <a:lstStyle/>
        <a:p>
          <a:endParaRPr lang="it-IT"/>
        </a:p>
      </dgm:t>
    </dgm:pt>
    <dgm:pt modelId="{C687103C-053C-4BB3-993D-687CA0741441}" type="pres">
      <dgm:prSet presAssocID="{B399917D-8900-4652-BCC6-4AA08A32DB8A}" presName="hierRoot2" presStyleCnt="0"/>
      <dgm:spPr/>
    </dgm:pt>
    <dgm:pt modelId="{10CC5644-8FD1-43B1-A90F-841357674A58}" type="pres">
      <dgm:prSet presAssocID="{B399917D-8900-4652-BCC6-4AA08A32DB8A}" presName="composite2" presStyleCnt="0"/>
      <dgm:spPr/>
    </dgm:pt>
    <dgm:pt modelId="{88E27DDF-2B47-421A-AE82-F9E51E9BECB1}" type="pres">
      <dgm:prSet presAssocID="{B399917D-8900-4652-BCC6-4AA08A32DB8A}" presName="background2" presStyleLbl="asst1" presStyleIdx="0" presStyleCnt="1"/>
      <dgm:spPr/>
    </dgm:pt>
    <dgm:pt modelId="{C4C61DA6-E284-422E-A063-FC1BE3ACC973}" type="pres">
      <dgm:prSet presAssocID="{B399917D-8900-4652-BCC6-4AA08A32DB8A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7AD00272-B9BD-401B-9ADA-B0ADFDDBBB8D}" type="pres">
      <dgm:prSet presAssocID="{B399917D-8900-4652-BCC6-4AA08A32DB8A}" presName="hierChild3" presStyleCnt="0"/>
      <dgm:spPr/>
    </dgm:pt>
    <dgm:pt modelId="{C4249F8B-B2A5-44C3-B517-CF9D8FA8E4B4}" type="pres">
      <dgm:prSet presAssocID="{F16A3C7D-C1C3-45C0-8864-48D9A4DF32CD}" presName="Name10" presStyleLbl="parChTrans1D2" presStyleIdx="1" presStyleCnt="4"/>
      <dgm:spPr/>
      <dgm:t>
        <a:bodyPr/>
        <a:lstStyle/>
        <a:p>
          <a:endParaRPr lang="it-IT"/>
        </a:p>
      </dgm:t>
    </dgm:pt>
    <dgm:pt modelId="{4EB34D31-5893-4F04-93AE-91CE64F7E00E}" type="pres">
      <dgm:prSet presAssocID="{A6CEBA6D-2511-461C-8AE4-8CD166CF8CDB}" presName="hierRoot2" presStyleCnt="0"/>
      <dgm:spPr/>
    </dgm:pt>
    <dgm:pt modelId="{F60BDB26-A716-46A8-AF0A-744564A95DDE}" type="pres">
      <dgm:prSet presAssocID="{A6CEBA6D-2511-461C-8AE4-8CD166CF8CDB}" presName="composite2" presStyleCnt="0"/>
      <dgm:spPr/>
    </dgm:pt>
    <dgm:pt modelId="{78355046-5A11-4D62-BD11-D2BB8DE8AE49}" type="pres">
      <dgm:prSet presAssocID="{A6CEBA6D-2511-461C-8AE4-8CD166CF8CDB}" presName="background2" presStyleLbl="node2" presStyleIdx="0" presStyleCnt="3"/>
      <dgm:spPr/>
    </dgm:pt>
    <dgm:pt modelId="{79E272F5-FE02-4E0D-A4F7-A3CAB110BE93}" type="pres">
      <dgm:prSet presAssocID="{A6CEBA6D-2511-461C-8AE4-8CD166CF8CDB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17975E7F-E47F-4A58-B606-EB0F80B4FB17}" type="pres">
      <dgm:prSet presAssocID="{A6CEBA6D-2511-461C-8AE4-8CD166CF8CDB}" presName="hierChild3" presStyleCnt="0"/>
      <dgm:spPr/>
    </dgm:pt>
    <dgm:pt modelId="{5345BFFD-4A56-4B13-8817-8DF3AF02817C}" type="pres">
      <dgm:prSet presAssocID="{38EA2C2B-D5CB-47AC-AAD4-973620CB7A48}" presName="Name10" presStyleLbl="parChTrans1D2" presStyleIdx="2" presStyleCnt="4"/>
      <dgm:spPr/>
      <dgm:t>
        <a:bodyPr/>
        <a:lstStyle/>
        <a:p>
          <a:endParaRPr lang="it-IT"/>
        </a:p>
      </dgm:t>
    </dgm:pt>
    <dgm:pt modelId="{DC55977F-AD9B-42D5-9365-6BC613514453}" type="pres">
      <dgm:prSet presAssocID="{D6FDD7C2-AD1F-46BC-BAEC-1DDD9B440F1B}" presName="hierRoot2" presStyleCnt="0"/>
      <dgm:spPr/>
    </dgm:pt>
    <dgm:pt modelId="{DAD00FD2-FF17-4BB5-A0BE-BDA2DB0BD97C}" type="pres">
      <dgm:prSet presAssocID="{D6FDD7C2-AD1F-46BC-BAEC-1DDD9B440F1B}" presName="composite2" presStyleCnt="0"/>
      <dgm:spPr/>
    </dgm:pt>
    <dgm:pt modelId="{D8172C59-3F56-4E01-9FCB-0C9B574E0238}" type="pres">
      <dgm:prSet presAssocID="{D6FDD7C2-AD1F-46BC-BAEC-1DDD9B440F1B}" presName="background2" presStyleLbl="node2" presStyleIdx="1" presStyleCnt="3"/>
      <dgm:spPr/>
    </dgm:pt>
    <dgm:pt modelId="{EFF73DD3-F7D5-4600-B342-0CD523B3C200}" type="pres">
      <dgm:prSet presAssocID="{D6FDD7C2-AD1F-46BC-BAEC-1DDD9B440F1B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94D9C8FB-FF42-4482-9B02-27110FBE3263}" type="pres">
      <dgm:prSet presAssocID="{D6FDD7C2-AD1F-46BC-BAEC-1DDD9B440F1B}" presName="hierChild3" presStyleCnt="0"/>
      <dgm:spPr/>
    </dgm:pt>
    <dgm:pt modelId="{324360C6-084F-4F8D-9037-83C24F269325}" type="pres">
      <dgm:prSet presAssocID="{7E31F432-8837-4DF3-B308-3722CC2A0D71}" presName="Name10" presStyleLbl="parChTrans1D2" presStyleIdx="3" presStyleCnt="4"/>
      <dgm:spPr/>
      <dgm:t>
        <a:bodyPr/>
        <a:lstStyle/>
        <a:p>
          <a:endParaRPr lang="it-IT"/>
        </a:p>
      </dgm:t>
    </dgm:pt>
    <dgm:pt modelId="{BAE6EEFB-840B-4482-BFCB-FA6CDA0BAC79}" type="pres">
      <dgm:prSet presAssocID="{8EB3C765-903E-47E0-B495-00377E72C1D1}" presName="hierRoot2" presStyleCnt="0"/>
      <dgm:spPr/>
    </dgm:pt>
    <dgm:pt modelId="{92BE0159-0604-4904-9D7F-3765E03E15DB}" type="pres">
      <dgm:prSet presAssocID="{8EB3C765-903E-47E0-B495-00377E72C1D1}" presName="composite2" presStyleCnt="0"/>
      <dgm:spPr/>
    </dgm:pt>
    <dgm:pt modelId="{698289B1-F598-499B-B267-550FC5F245DB}" type="pres">
      <dgm:prSet presAssocID="{8EB3C765-903E-47E0-B495-00377E72C1D1}" presName="background2" presStyleLbl="node2" presStyleIdx="2" presStyleCnt="3"/>
      <dgm:spPr/>
    </dgm:pt>
    <dgm:pt modelId="{4C9FE629-C4BA-4183-B4E8-3F92A45BF36F}" type="pres">
      <dgm:prSet presAssocID="{8EB3C765-903E-47E0-B495-00377E72C1D1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52B4DEB-EA87-4A11-A8C6-F419A5D8F415}" type="pres">
      <dgm:prSet presAssocID="{8EB3C765-903E-47E0-B495-00377E72C1D1}" presName="hierChild3" presStyleCnt="0"/>
      <dgm:spPr/>
    </dgm:pt>
  </dgm:ptLst>
  <dgm:cxnLst>
    <dgm:cxn modelId="{5091EB8F-9810-4884-B3EE-9154249F2241}" type="presOf" srcId="{38EA2C2B-D5CB-47AC-AAD4-973620CB7A48}" destId="{5345BFFD-4A56-4B13-8817-8DF3AF02817C}" srcOrd="0" destOrd="0" presId="urn:microsoft.com/office/officeart/2005/8/layout/hierarchy1"/>
    <dgm:cxn modelId="{F916C31C-3683-4CC5-BA5A-43A164B476A4}" type="presOf" srcId="{F16A3C7D-C1C3-45C0-8864-48D9A4DF32CD}" destId="{C4249F8B-B2A5-44C3-B517-CF9D8FA8E4B4}" srcOrd="0" destOrd="0" presId="urn:microsoft.com/office/officeart/2005/8/layout/hierarchy1"/>
    <dgm:cxn modelId="{5AB66286-0610-4F7A-B382-65309956A249}" type="presOf" srcId="{82157DE0-397A-4933-9134-8687EBCD95DA}" destId="{C848C10F-DF9C-490C-A392-0CEFAD5AC682}" srcOrd="0" destOrd="0" presId="urn:microsoft.com/office/officeart/2005/8/layout/hierarchy1"/>
    <dgm:cxn modelId="{A6554720-F4A0-450A-83E1-2108CC50D4B3}" type="presOf" srcId="{B399917D-8900-4652-BCC6-4AA08A32DB8A}" destId="{C4C61DA6-E284-422E-A063-FC1BE3ACC973}" srcOrd="0" destOrd="0" presId="urn:microsoft.com/office/officeart/2005/8/layout/hierarchy1"/>
    <dgm:cxn modelId="{C3695DC2-117D-496C-BF44-DE104E41024A}" srcId="{68F1CAE0-68F1-4983-A911-26073D68D715}" destId="{B399917D-8900-4652-BCC6-4AA08A32DB8A}" srcOrd="0" destOrd="0" parTransId="{82157DE0-397A-4933-9134-8687EBCD95DA}" sibTransId="{DC7CD68D-4098-49B8-BC65-4F46A74A960E}"/>
    <dgm:cxn modelId="{F0FBDC05-D1D9-42CB-A3A6-01CD85F24D5B}" type="presOf" srcId="{971119BC-8E8A-40FA-A753-AB107C0E43C2}" destId="{ECBFA7C4-BDC0-412E-B9C9-3F8DF5DD2F88}" srcOrd="0" destOrd="0" presId="urn:microsoft.com/office/officeart/2005/8/layout/hierarchy1"/>
    <dgm:cxn modelId="{E6941B42-FBA9-4E7D-9B33-2BA94F7A7002}" type="presOf" srcId="{7E31F432-8837-4DF3-B308-3722CC2A0D71}" destId="{324360C6-084F-4F8D-9037-83C24F269325}" srcOrd="0" destOrd="0" presId="urn:microsoft.com/office/officeart/2005/8/layout/hierarchy1"/>
    <dgm:cxn modelId="{607A6970-0275-411C-B31D-EAF45744DC81}" srcId="{68F1CAE0-68F1-4983-A911-26073D68D715}" destId="{D6FDD7C2-AD1F-46BC-BAEC-1DDD9B440F1B}" srcOrd="2" destOrd="0" parTransId="{38EA2C2B-D5CB-47AC-AAD4-973620CB7A48}" sibTransId="{B0741210-F365-40AB-A84D-D0E76A9F132E}"/>
    <dgm:cxn modelId="{D68BC8B8-2281-450C-9856-7C6375534A5E}" type="presOf" srcId="{68F1CAE0-68F1-4983-A911-26073D68D715}" destId="{376C0F62-7288-4767-9075-90E6293607FD}" srcOrd="0" destOrd="0" presId="urn:microsoft.com/office/officeart/2005/8/layout/hierarchy1"/>
    <dgm:cxn modelId="{5130F1AE-C9AC-46CA-9DBB-32FC71D11EEF}" type="presOf" srcId="{A6CEBA6D-2511-461C-8AE4-8CD166CF8CDB}" destId="{79E272F5-FE02-4E0D-A4F7-A3CAB110BE93}" srcOrd="0" destOrd="0" presId="urn:microsoft.com/office/officeart/2005/8/layout/hierarchy1"/>
    <dgm:cxn modelId="{DFCF404B-EDA0-41FE-AA4F-86F2A1BE98C5}" type="presOf" srcId="{D6FDD7C2-AD1F-46BC-BAEC-1DDD9B440F1B}" destId="{EFF73DD3-F7D5-4600-B342-0CD523B3C200}" srcOrd="0" destOrd="0" presId="urn:microsoft.com/office/officeart/2005/8/layout/hierarchy1"/>
    <dgm:cxn modelId="{6F29E0FF-4E81-4C3D-BFDB-2FA406C63CE2}" srcId="{68F1CAE0-68F1-4983-A911-26073D68D715}" destId="{8EB3C765-903E-47E0-B495-00377E72C1D1}" srcOrd="3" destOrd="0" parTransId="{7E31F432-8837-4DF3-B308-3722CC2A0D71}" sibTransId="{17D8FC5F-5425-418F-9FED-FCD3CB4808D4}"/>
    <dgm:cxn modelId="{2FBF230D-9FE9-4210-A224-E8FC2532AE49}" srcId="{68F1CAE0-68F1-4983-A911-26073D68D715}" destId="{A6CEBA6D-2511-461C-8AE4-8CD166CF8CDB}" srcOrd="1" destOrd="0" parTransId="{F16A3C7D-C1C3-45C0-8864-48D9A4DF32CD}" sibTransId="{B731DF69-62F9-49B5-87C0-569181BC0A82}"/>
    <dgm:cxn modelId="{31B2CF2E-BF84-4E14-BAB0-323AF8C6849F}" type="presOf" srcId="{8EB3C765-903E-47E0-B495-00377E72C1D1}" destId="{4C9FE629-C4BA-4183-B4E8-3F92A45BF36F}" srcOrd="0" destOrd="0" presId="urn:microsoft.com/office/officeart/2005/8/layout/hierarchy1"/>
    <dgm:cxn modelId="{2C701F0F-DC3F-443B-91E1-AA92E6D70121}" srcId="{971119BC-8E8A-40FA-A753-AB107C0E43C2}" destId="{68F1CAE0-68F1-4983-A911-26073D68D715}" srcOrd="0" destOrd="0" parTransId="{F5155AC4-2C0C-4688-AD19-B7D8D35C4F13}" sibTransId="{4308E627-A26C-4833-8346-7AB9994DE52C}"/>
    <dgm:cxn modelId="{E5752959-47EB-4916-AFA4-450C8599AE72}" type="presParOf" srcId="{ECBFA7C4-BDC0-412E-B9C9-3F8DF5DD2F88}" destId="{D6A5E76D-AD4A-4062-B697-A84C8D384A11}" srcOrd="0" destOrd="0" presId="urn:microsoft.com/office/officeart/2005/8/layout/hierarchy1"/>
    <dgm:cxn modelId="{4BBDE356-D0C7-4D85-94C0-0B004F473471}" type="presParOf" srcId="{D6A5E76D-AD4A-4062-B697-A84C8D384A11}" destId="{769749A5-7563-486B-AF24-C313F8E07BD0}" srcOrd="0" destOrd="0" presId="urn:microsoft.com/office/officeart/2005/8/layout/hierarchy1"/>
    <dgm:cxn modelId="{49A06042-7E04-4DEF-A64E-3E6FA964CD74}" type="presParOf" srcId="{769749A5-7563-486B-AF24-C313F8E07BD0}" destId="{16A52EF1-C1F4-4D49-AAC2-55217CE19295}" srcOrd="0" destOrd="0" presId="urn:microsoft.com/office/officeart/2005/8/layout/hierarchy1"/>
    <dgm:cxn modelId="{CAE92A8E-4AFA-4CA6-B682-CA895855E4C5}" type="presParOf" srcId="{769749A5-7563-486B-AF24-C313F8E07BD0}" destId="{376C0F62-7288-4767-9075-90E6293607FD}" srcOrd="1" destOrd="0" presId="urn:microsoft.com/office/officeart/2005/8/layout/hierarchy1"/>
    <dgm:cxn modelId="{951F2AEC-6C85-48D2-A8EE-037674B6FB19}" type="presParOf" srcId="{D6A5E76D-AD4A-4062-B697-A84C8D384A11}" destId="{3B1BBD3B-7913-4E20-A263-0A27A12BBA9C}" srcOrd="1" destOrd="0" presId="urn:microsoft.com/office/officeart/2005/8/layout/hierarchy1"/>
    <dgm:cxn modelId="{EF9C15D4-99DD-463C-827E-DAA4F35AFC7A}" type="presParOf" srcId="{3B1BBD3B-7913-4E20-A263-0A27A12BBA9C}" destId="{C848C10F-DF9C-490C-A392-0CEFAD5AC682}" srcOrd="0" destOrd="0" presId="urn:microsoft.com/office/officeart/2005/8/layout/hierarchy1"/>
    <dgm:cxn modelId="{98D21F1D-59A3-4BBD-9D47-891CE2C04C06}" type="presParOf" srcId="{3B1BBD3B-7913-4E20-A263-0A27A12BBA9C}" destId="{C687103C-053C-4BB3-993D-687CA0741441}" srcOrd="1" destOrd="0" presId="urn:microsoft.com/office/officeart/2005/8/layout/hierarchy1"/>
    <dgm:cxn modelId="{507FA19E-131D-400D-BBC0-D587ACBC1D03}" type="presParOf" srcId="{C687103C-053C-4BB3-993D-687CA0741441}" destId="{10CC5644-8FD1-43B1-A90F-841357674A58}" srcOrd="0" destOrd="0" presId="urn:microsoft.com/office/officeart/2005/8/layout/hierarchy1"/>
    <dgm:cxn modelId="{F0BED2A2-1308-4302-89D6-C41C93D81D13}" type="presParOf" srcId="{10CC5644-8FD1-43B1-A90F-841357674A58}" destId="{88E27DDF-2B47-421A-AE82-F9E51E9BECB1}" srcOrd="0" destOrd="0" presId="urn:microsoft.com/office/officeart/2005/8/layout/hierarchy1"/>
    <dgm:cxn modelId="{8CDD6194-A0FE-42FB-8DF3-7031A4DB9E0B}" type="presParOf" srcId="{10CC5644-8FD1-43B1-A90F-841357674A58}" destId="{C4C61DA6-E284-422E-A063-FC1BE3ACC973}" srcOrd="1" destOrd="0" presId="urn:microsoft.com/office/officeart/2005/8/layout/hierarchy1"/>
    <dgm:cxn modelId="{3277F61E-E371-4C0F-B6F4-DCDD052C5226}" type="presParOf" srcId="{C687103C-053C-4BB3-993D-687CA0741441}" destId="{7AD00272-B9BD-401B-9ADA-B0ADFDDBBB8D}" srcOrd="1" destOrd="0" presId="urn:microsoft.com/office/officeart/2005/8/layout/hierarchy1"/>
    <dgm:cxn modelId="{F2502432-EE53-46B9-92B8-80972C724045}" type="presParOf" srcId="{3B1BBD3B-7913-4E20-A263-0A27A12BBA9C}" destId="{C4249F8B-B2A5-44C3-B517-CF9D8FA8E4B4}" srcOrd="2" destOrd="0" presId="urn:microsoft.com/office/officeart/2005/8/layout/hierarchy1"/>
    <dgm:cxn modelId="{4A1BDA05-0D92-4899-B604-D04A77FAA80F}" type="presParOf" srcId="{3B1BBD3B-7913-4E20-A263-0A27A12BBA9C}" destId="{4EB34D31-5893-4F04-93AE-91CE64F7E00E}" srcOrd="3" destOrd="0" presId="urn:microsoft.com/office/officeart/2005/8/layout/hierarchy1"/>
    <dgm:cxn modelId="{7EB6CBFB-EA7E-44F9-8CB0-EE9612D27E70}" type="presParOf" srcId="{4EB34D31-5893-4F04-93AE-91CE64F7E00E}" destId="{F60BDB26-A716-46A8-AF0A-744564A95DDE}" srcOrd="0" destOrd="0" presId="urn:microsoft.com/office/officeart/2005/8/layout/hierarchy1"/>
    <dgm:cxn modelId="{FD35D64D-C413-4530-A7A1-4D437D994D6C}" type="presParOf" srcId="{F60BDB26-A716-46A8-AF0A-744564A95DDE}" destId="{78355046-5A11-4D62-BD11-D2BB8DE8AE49}" srcOrd="0" destOrd="0" presId="urn:microsoft.com/office/officeart/2005/8/layout/hierarchy1"/>
    <dgm:cxn modelId="{58AF1C5B-48CD-40AD-BA82-F0ACA6224138}" type="presParOf" srcId="{F60BDB26-A716-46A8-AF0A-744564A95DDE}" destId="{79E272F5-FE02-4E0D-A4F7-A3CAB110BE93}" srcOrd="1" destOrd="0" presId="urn:microsoft.com/office/officeart/2005/8/layout/hierarchy1"/>
    <dgm:cxn modelId="{6028F535-1F77-42FE-8F6D-D549644900B4}" type="presParOf" srcId="{4EB34D31-5893-4F04-93AE-91CE64F7E00E}" destId="{17975E7F-E47F-4A58-B606-EB0F80B4FB17}" srcOrd="1" destOrd="0" presId="urn:microsoft.com/office/officeart/2005/8/layout/hierarchy1"/>
    <dgm:cxn modelId="{4A76E234-67D8-4BD8-9747-C6A6AA6DD3DA}" type="presParOf" srcId="{3B1BBD3B-7913-4E20-A263-0A27A12BBA9C}" destId="{5345BFFD-4A56-4B13-8817-8DF3AF02817C}" srcOrd="4" destOrd="0" presId="urn:microsoft.com/office/officeart/2005/8/layout/hierarchy1"/>
    <dgm:cxn modelId="{8517C10B-B767-4282-AFA8-31AC449EA31D}" type="presParOf" srcId="{3B1BBD3B-7913-4E20-A263-0A27A12BBA9C}" destId="{DC55977F-AD9B-42D5-9365-6BC613514453}" srcOrd="5" destOrd="0" presId="urn:microsoft.com/office/officeart/2005/8/layout/hierarchy1"/>
    <dgm:cxn modelId="{61F56690-876C-49B5-B574-F8884EDED44E}" type="presParOf" srcId="{DC55977F-AD9B-42D5-9365-6BC613514453}" destId="{DAD00FD2-FF17-4BB5-A0BE-BDA2DB0BD97C}" srcOrd="0" destOrd="0" presId="urn:microsoft.com/office/officeart/2005/8/layout/hierarchy1"/>
    <dgm:cxn modelId="{5FA7313A-407F-42D1-B6C0-5D73AC772C28}" type="presParOf" srcId="{DAD00FD2-FF17-4BB5-A0BE-BDA2DB0BD97C}" destId="{D8172C59-3F56-4E01-9FCB-0C9B574E0238}" srcOrd="0" destOrd="0" presId="urn:microsoft.com/office/officeart/2005/8/layout/hierarchy1"/>
    <dgm:cxn modelId="{9308C39F-DE00-41F1-8117-CC345E5C5B42}" type="presParOf" srcId="{DAD00FD2-FF17-4BB5-A0BE-BDA2DB0BD97C}" destId="{EFF73DD3-F7D5-4600-B342-0CD523B3C200}" srcOrd="1" destOrd="0" presId="urn:microsoft.com/office/officeart/2005/8/layout/hierarchy1"/>
    <dgm:cxn modelId="{5BBD418E-710B-42A7-9F91-AAA2FAA52C5B}" type="presParOf" srcId="{DC55977F-AD9B-42D5-9365-6BC613514453}" destId="{94D9C8FB-FF42-4482-9B02-27110FBE3263}" srcOrd="1" destOrd="0" presId="urn:microsoft.com/office/officeart/2005/8/layout/hierarchy1"/>
    <dgm:cxn modelId="{0A9D7187-5E7F-49C7-A73C-A0BB424220C6}" type="presParOf" srcId="{3B1BBD3B-7913-4E20-A263-0A27A12BBA9C}" destId="{324360C6-084F-4F8D-9037-83C24F269325}" srcOrd="6" destOrd="0" presId="urn:microsoft.com/office/officeart/2005/8/layout/hierarchy1"/>
    <dgm:cxn modelId="{8F41882F-1D9B-4822-A480-576346901605}" type="presParOf" srcId="{3B1BBD3B-7913-4E20-A263-0A27A12BBA9C}" destId="{BAE6EEFB-840B-4482-BFCB-FA6CDA0BAC79}" srcOrd="7" destOrd="0" presId="urn:microsoft.com/office/officeart/2005/8/layout/hierarchy1"/>
    <dgm:cxn modelId="{F186A03C-8AD3-4703-AB69-BAA171DFEA37}" type="presParOf" srcId="{BAE6EEFB-840B-4482-BFCB-FA6CDA0BAC79}" destId="{92BE0159-0604-4904-9D7F-3765E03E15DB}" srcOrd="0" destOrd="0" presId="urn:microsoft.com/office/officeart/2005/8/layout/hierarchy1"/>
    <dgm:cxn modelId="{8068B770-E056-40B2-9926-47B53B11CA1A}" type="presParOf" srcId="{92BE0159-0604-4904-9D7F-3765E03E15DB}" destId="{698289B1-F598-499B-B267-550FC5F245DB}" srcOrd="0" destOrd="0" presId="urn:microsoft.com/office/officeart/2005/8/layout/hierarchy1"/>
    <dgm:cxn modelId="{DD302CC8-2937-4ED3-B397-31248F987F1D}" type="presParOf" srcId="{92BE0159-0604-4904-9D7F-3765E03E15DB}" destId="{4C9FE629-C4BA-4183-B4E8-3F92A45BF36F}" srcOrd="1" destOrd="0" presId="urn:microsoft.com/office/officeart/2005/8/layout/hierarchy1"/>
    <dgm:cxn modelId="{2A3AABD6-E790-4AA9-928B-C89CDEA20179}" type="presParOf" srcId="{BAE6EEFB-840B-4482-BFCB-FA6CDA0BAC79}" destId="{352B4DEB-EA87-4A11-A8C6-F419A5D8F41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71119BC-8E8A-40FA-A753-AB107C0E43C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68F1CAE0-68F1-4983-A911-26073D68D715}">
      <dgm:prSet phldrT="[Text]" custT="1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it-IT">
              <a:noFill/>
            </a:rPr>
            <a:t> </a:t>
          </a:r>
        </a:p>
      </dgm:t>
    </dgm:pt>
    <dgm:pt modelId="{F5155AC4-2C0C-4688-AD19-B7D8D35C4F13}" type="parTrans" cxnId="{2C701F0F-DC3F-443B-91E1-AA92E6D70121}">
      <dgm:prSet/>
      <dgm:spPr/>
      <dgm:t>
        <a:bodyPr/>
        <a:lstStyle/>
        <a:p>
          <a:endParaRPr lang="it-IT" sz="800"/>
        </a:p>
      </dgm:t>
    </dgm:pt>
    <dgm:pt modelId="{4308E627-A26C-4833-8346-7AB9994DE52C}" type="sibTrans" cxnId="{2C701F0F-DC3F-443B-91E1-AA92E6D70121}">
      <dgm:prSet/>
      <dgm:spPr/>
      <dgm:t>
        <a:bodyPr/>
        <a:lstStyle/>
        <a:p>
          <a:endParaRPr lang="it-IT" sz="800"/>
        </a:p>
      </dgm:t>
    </dgm:pt>
    <dgm:pt modelId="{B399917D-8900-4652-BCC6-4AA08A32DB8A}" type="asst">
      <dgm:prSet phldrT="[Text]" custT="1"/>
      <dgm:spPr/>
      <dgm:t>
        <a:bodyPr/>
        <a:lstStyle/>
        <a:p>
          <a:r>
            <a:rPr lang="en-US" sz="1400" dirty="0" smtClean="0"/>
            <a:t>Asteroids</a:t>
          </a:r>
          <a:endParaRPr lang="it-IT" sz="1400" dirty="0"/>
        </a:p>
      </dgm:t>
    </dgm:pt>
    <dgm:pt modelId="{82157DE0-397A-4933-9134-8687EBCD95DA}" type="parTrans" cxnId="{C3695DC2-117D-496C-BF44-DE104E41024A}">
      <dgm:prSet/>
      <dgm:spPr/>
      <dgm:t>
        <a:bodyPr/>
        <a:lstStyle/>
        <a:p>
          <a:endParaRPr lang="it-IT" sz="800"/>
        </a:p>
      </dgm:t>
    </dgm:pt>
    <dgm:pt modelId="{DC7CD68D-4098-49B8-BC65-4F46A74A960E}" type="sibTrans" cxnId="{C3695DC2-117D-496C-BF44-DE104E41024A}">
      <dgm:prSet/>
      <dgm:spPr/>
      <dgm:t>
        <a:bodyPr/>
        <a:lstStyle/>
        <a:p>
          <a:endParaRPr lang="it-IT" sz="800"/>
        </a:p>
      </dgm:t>
    </dgm:pt>
    <dgm:pt modelId="{A6CEBA6D-2511-461C-8AE4-8CD166CF8CDB}">
      <dgm:prSet phldrT="[Text]" custT="1"/>
      <dgm:spPr/>
      <dgm:t>
        <a:bodyPr/>
        <a:lstStyle/>
        <a:p>
          <a:r>
            <a:rPr lang="en-US" sz="1400" dirty="0" smtClean="0"/>
            <a:t>Projectiles</a:t>
          </a:r>
          <a:endParaRPr lang="it-IT" sz="1400" dirty="0"/>
        </a:p>
      </dgm:t>
    </dgm:pt>
    <dgm:pt modelId="{F16A3C7D-C1C3-45C0-8864-48D9A4DF32CD}" type="parTrans" cxnId="{2FBF230D-9FE9-4210-A224-E8FC2532AE49}">
      <dgm:prSet/>
      <dgm:spPr/>
      <dgm:t>
        <a:bodyPr/>
        <a:lstStyle/>
        <a:p>
          <a:endParaRPr lang="it-IT" sz="800"/>
        </a:p>
      </dgm:t>
    </dgm:pt>
    <dgm:pt modelId="{B731DF69-62F9-49B5-87C0-569181BC0A82}" type="sibTrans" cxnId="{2FBF230D-9FE9-4210-A224-E8FC2532AE49}">
      <dgm:prSet/>
      <dgm:spPr/>
      <dgm:t>
        <a:bodyPr/>
        <a:lstStyle/>
        <a:p>
          <a:endParaRPr lang="it-IT" sz="800"/>
        </a:p>
      </dgm:t>
    </dgm:pt>
    <dgm:pt modelId="{D6FDD7C2-AD1F-46BC-BAEC-1DDD9B440F1B}">
      <dgm:prSet phldrT="[Text]" custT="1"/>
      <dgm:spPr/>
      <dgm:t>
        <a:bodyPr/>
        <a:lstStyle/>
        <a:p>
          <a:r>
            <a:rPr lang="en-US" sz="1400" dirty="0" smtClean="0"/>
            <a:t>Destroyed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38EA2C2B-D5CB-47AC-AAD4-973620CB7A48}" type="parTrans" cxnId="{607A6970-0275-411C-B31D-EAF45744DC81}">
      <dgm:prSet/>
      <dgm:spPr/>
      <dgm:t>
        <a:bodyPr/>
        <a:lstStyle/>
        <a:p>
          <a:endParaRPr lang="it-IT" sz="800"/>
        </a:p>
      </dgm:t>
    </dgm:pt>
    <dgm:pt modelId="{B0741210-F365-40AB-A84D-D0E76A9F132E}" type="sibTrans" cxnId="{607A6970-0275-411C-B31D-EAF45744DC81}">
      <dgm:prSet/>
      <dgm:spPr/>
      <dgm:t>
        <a:bodyPr/>
        <a:lstStyle/>
        <a:p>
          <a:endParaRPr lang="it-IT" sz="800"/>
        </a:p>
      </dgm:t>
    </dgm:pt>
    <dgm:pt modelId="{8EB3C765-903E-47E0-B495-00377E72C1D1}">
      <dgm:prSet phldrT="[Text]" custT="1"/>
      <dgm:spPr/>
      <dgm:t>
        <a:bodyPr/>
        <a:lstStyle/>
        <a:p>
          <a:r>
            <a:rPr lang="en-US" sz="1400" dirty="0" smtClean="0"/>
            <a:t>Missed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7E31F432-8837-4DF3-B308-3722CC2A0D71}" type="parTrans" cxnId="{6F29E0FF-4E81-4C3D-BFDB-2FA406C63CE2}">
      <dgm:prSet/>
      <dgm:spPr/>
      <dgm:t>
        <a:bodyPr/>
        <a:lstStyle/>
        <a:p>
          <a:endParaRPr lang="it-IT" sz="800"/>
        </a:p>
      </dgm:t>
    </dgm:pt>
    <dgm:pt modelId="{17D8FC5F-5425-418F-9FED-FCD3CB4808D4}" type="sibTrans" cxnId="{6F29E0FF-4E81-4C3D-BFDB-2FA406C63CE2}">
      <dgm:prSet/>
      <dgm:spPr/>
      <dgm:t>
        <a:bodyPr/>
        <a:lstStyle/>
        <a:p>
          <a:endParaRPr lang="it-IT" sz="800"/>
        </a:p>
      </dgm:t>
    </dgm:pt>
    <dgm:pt modelId="{ECBFA7C4-BDC0-412E-B9C9-3F8DF5DD2F88}" type="pres">
      <dgm:prSet presAssocID="{971119BC-8E8A-40FA-A753-AB107C0E43C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6A5E76D-AD4A-4062-B697-A84C8D384A11}" type="pres">
      <dgm:prSet presAssocID="{68F1CAE0-68F1-4983-A911-26073D68D715}" presName="hierRoot1" presStyleCnt="0"/>
      <dgm:spPr/>
    </dgm:pt>
    <dgm:pt modelId="{769749A5-7563-486B-AF24-C313F8E07BD0}" type="pres">
      <dgm:prSet presAssocID="{68F1CAE0-68F1-4983-A911-26073D68D715}" presName="composite" presStyleCnt="0"/>
      <dgm:spPr/>
    </dgm:pt>
    <dgm:pt modelId="{16A52EF1-C1F4-4D49-AAC2-55217CE19295}" type="pres">
      <dgm:prSet presAssocID="{68F1CAE0-68F1-4983-A911-26073D68D715}" presName="background" presStyleLbl="node0" presStyleIdx="0" presStyleCnt="1"/>
      <dgm:spPr/>
    </dgm:pt>
    <dgm:pt modelId="{376C0F62-7288-4767-9075-90E6293607FD}" type="pres">
      <dgm:prSet presAssocID="{68F1CAE0-68F1-4983-A911-26073D68D715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B1BBD3B-7913-4E20-A263-0A27A12BBA9C}" type="pres">
      <dgm:prSet presAssocID="{68F1CAE0-68F1-4983-A911-26073D68D715}" presName="hierChild2" presStyleCnt="0"/>
      <dgm:spPr/>
    </dgm:pt>
    <dgm:pt modelId="{C848C10F-DF9C-490C-A392-0CEFAD5AC682}" type="pres">
      <dgm:prSet presAssocID="{82157DE0-397A-4933-9134-8687EBCD95DA}" presName="Name10" presStyleLbl="parChTrans1D2" presStyleIdx="0" presStyleCnt="4"/>
      <dgm:spPr/>
    </dgm:pt>
    <dgm:pt modelId="{C687103C-053C-4BB3-993D-687CA0741441}" type="pres">
      <dgm:prSet presAssocID="{B399917D-8900-4652-BCC6-4AA08A32DB8A}" presName="hierRoot2" presStyleCnt="0"/>
      <dgm:spPr/>
    </dgm:pt>
    <dgm:pt modelId="{10CC5644-8FD1-43B1-A90F-841357674A58}" type="pres">
      <dgm:prSet presAssocID="{B399917D-8900-4652-BCC6-4AA08A32DB8A}" presName="composite2" presStyleCnt="0"/>
      <dgm:spPr/>
    </dgm:pt>
    <dgm:pt modelId="{88E27DDF-2B47-421A-AE82-F9E51E9BECB1}" type="pres">
      <dgm:prSet presAssocID="{B399917D-8900-4652-BCC6-4AA08A32DB8A}" presName="background2" presStyleLbl="asst1" presStyleIdx="0" presStyleCnt="1"/>
      <dgm:spPr/>
    </dgm:pt>
    <dgm:pt modelId="{C4C61DA6-E284-422E-A063-FC1BE3ACC973}" type="pres">
      <dgm:prSet presAssocID="{B399917D-8900-4652-BCC6-4AA08A32DB8A}" presName="text2" presStyleLbl="fgAcc2" presStyleIdx="0" presStyleCnt="4">
        <dgm:presLayoutVars>
          <dgm:chPref val="3"/>
        </dgm:presLayoutVars>
      </dgm:prSet>
      <dgm:spPr/>
    </dgm:pt>
    <dgm:pt modelId="{7AD00272-B9BD-401B-9ADA-B0ADFDDBBB8D}" type="pres">
      <dgm:prSet presAssocID="{B399917D-8900-4652-BCC6-4AA08A32DB8A}" presName="hierChild3" presStyleCnt="0"/>
      <dgm:spPr/>
    </dgm:pt>
    <dgm:pt modelId="{C4249F8B-B2A5-44C3-B517-CF9D8FA8E4B4}" type="pres">
      <dgm:prSet presAssocID="{F16A3C7D-C1C3-45C0-8864-48D9A4DF32CD}" presName="Name10" presStyleLbl="parChTrans1D2" presStyleIdx="1" presStyleCnt="4"/>
      <dgm:spPr/>
    </dgm:pt>
    <dgm:pt modelId="{4EB34D31-5893-4F04-93AE-91CE64F7E00E}" type="pres">
      <dgm:prSet presAssocID="{A6CEBA6D-2511-461C-8AE4-8CD166CF8CDB}" presName="hierRoot2" presStyleCnt="0"/>
      <dgm:spPr/>
    </dgm:pt>
    <dgm:pt modelId="{F60BDB26-A716-46A8-AF0A-744564A95DDE}" type="pres">
      <dgm:prSet presAssocID="{A6CEBA6D-2511-461C-8AE4-8CD166CF8CDB}" presName="composite2" presStyleCnt="0"/>
      <dgm:spPr/>
    </dgm:pt>
    <dgm:pt modelId="{78355046-5A11-4D62-BD11-D2BB8DE8AE49}" type="pres">
      <dgm:prSet presAssocID="{A6CEBA6D-2511-461C-8AE4-8CD166CF8CDB}" presName="background2" presStyleLbl="node2" presStyleIdx="0" presStyleCnt="3"/>
      <dgm:spPr/>
    </dgm:pt>
    <dgm:pt modelId="{79E272F5-FE02-4E0D-A4F7-A3CAB110BE93}" type="pres">
      <dgm:prSet presAssocID="{A6CEBA6D-2511-461C-8AE4-8CD166CF8CDB}" presName="text2" presStyleLbl="fgAcc2" presStyleIdx="1" presStyleCnt="4">
        <dgm:presLayoutVars>
          <dgm:chPref val="3"/>
        </dgm:presLayoutVars>
      </dgm:prSet>
      <dgm:spPr/>
    </dgm:pt>
    <dgm:pt modelId="{17975E7F-E47F-4A58-B606-EB0F80B4FB17}" type="pres">
      <dgm:prSet presAssocID="{A6CEBA6D-2511-461C-8AE4-8CD166CF8CDB}" presName="hierChild3" presStyleCnt="0"/>
      <dgm:spPr/>
    </dgm:pt>
    <dgm:pt modelId="{5345BFFD-4A56-4B13-8817-8DF3AF02817C}" type="pres">
      <dgm:prSet presAssocID="{38EA2C2B-D5CB-47AC-AAD4-973620CB7A48}" presName="Name10" presStyleLbl="parChTrans1D2" presStyleIdx="2" presStyleCnt="4"/>
      <dgm:spPr/>
    </dgm:pt>
    <dgm:pt modelId="{DC55977F-AD9B-42D5-9365-6BC613514453}" type="pres">
      <dgm:prSet presAssocID="{D6FDD7C2-AD1F-46BC-BAEC-1DDD9B440F1B}" presName="hierRoot2" presStyleCnt="0"/>
      <dgm:spPr/>
    </dgm:pt>
    <dgm:pt modelId="{DAD00FD2-FF17-4BB5-A0BE-BDA2DB0BD97C}" type="pres">
      <dgm:prSet presAssocID="{D6FDD7C2-AD1F-46BC-BAEC-1DDD9B440F1B}" presName="composite2" presStyleCnt="0"/>
      <dgm:spPr/>
    </dgm:pt>
    <dgm:pt modelId="{D8172C59-3F56-4E01-9FCB-0C9B574E0238}" type="pres">
      <dgm:prSet presAssocID="{D6FDD7C2-AD1F-46BC-BAEC-1DDD9B440F1B}" presName="background2" presStyleLbl="node2" presStyleIdx="1" presStyleCnt="3"/>
      <dgm:spPr/>
    </dgm:pt>
    <dgm:pt modelId="{EFF73DD3-F7D5-4600-B342-0CD523B3C200}" type="pres">
      <dgm:prSet presAssocID="{D6FDD7C2-AD1F-46BC-BAEC-1DDD9B440F1B}" presName="text2" presStyleLbl="fgAcc2" presStyleIdx="2" presStyleCnt="4">
        <dgm:presLayoutVars>
          <dgm:chPref val="3"/>
        </dgm:presLayoutVars>
      </dgm:prSet>
      <dgm:spPr/>
    </dgm:pt>
    <dgm:pt modelId="{94D9C8FB-FF42-4482-9B02-27110FBE3263}" type="pres">
      <dgm:prSet presAssocID="{D6FDD7C2-AD1F-46BC-BAEC-1DDD9B440F1B}" presName="hierChild3" presStyleCnt="0"/>
      <dgm:spPr/>
    </dgm:pt>
    <dgm:pt modelId="{324360C6-084F-4F8D-9037-83C24F269325}" type="pres">
      <dgm:prSet presAssocID="{7E31F432-8837-4DF3-B308-3722CC2A0D71}" presName="Name10" presStyleLbl="parChTrans1D2" presStyleIdx="3" presStyleCnt="4"/>
      <dgm:spPr/>
    </dgm:pt>
    <dgm:pt modelId="{BAE6EEFB-840B-4482-BFCB-FA6CDA0BAC79}" type="pres">
      <dgm:prSet presAssocID="{8EB3C765-903E-47E0-B495-00377E72C1D1}" presName="hierRoot2" presStyleCnt="0"/>
      <dgm:spPr/>
    </dgm:pt>
    <dgm:pt modelId="{92BE0159-0604-4904-9D7F-3765E03E15DB}" type="pres">
      <dgm:prSet presAssocID="{8EB3C765-903E-47E0-B495-00377E72C1D1}" presName="composite2" presStyleCnt="0"/>
      <dgm:spPr/>
    </dgm:pt>
    <dgm:pt modelId="{698289B1-F598-499B-B267-550FC5F245DB}" type="pres">
      <dgm:prSet presAssocID="{8EB3C765-903E-47E0-B495-00377E72C1D1}" presName="background2" presStyleLbl="node2" presStyleIdx="2" presStyleCnt="3"/>
      <dgm:spPr/>
    </dgm:pt>
    <dgm:pt modelId="{4C9FE629-C4BA-4183-B4E8-3F92A45BF36F}" type="pres">
      <dgm:prSet presAssocID="{8EB3C765-903E-47E0-B495-00377E72C1D1}" presName="text2" presStyleLbl="fgAcc2" presStyleIdx="3" presStyleCnt="4">
        <dgm:presLayoutVars>
          <dgm:chPref val="3"/>
        </dgm:presLayoutVars>
      </dgm:prSet>
      <dgm:spPr/>
    </dgm:pt>
    <dgm:pt modelId="{352B4DEB-EA87-4A11-A8C6-F419A5D8F415}" type="pres">
      <dgm:prSet presAssocID="{8EB3C765-903E-47E0-B495-00377E72C1D1}" presName="hierChild3" presStyleCnt="0"/>
      <dgm:spPr/>
    </dgm:pt>
  </dgm:ptLst>
  <dgm:cxnLst>
    <dgm:cxn modelId="{2FBF230D-9FE9-4210-A224-E8FC2532AE49}" srcId="{68F1CAE0-68F1-4983-A911-26073D68D715}" destId="{A6CEBA6D-2511-461C-8AE4-8CD166CF8CDB}" srcOrd="1" destOrd="0" parTransId="{F16A3C7D-C1C3-45C0-8864-48D9A4DF32CD}" sibTransId="{B731DF69-62F9-49B5-87C0-569181BC0A82}"/>
    <dgm:cxn modelId="{C3695DC2-117D-496C-BF44-DE104E41024A}" srcId="{68F1CAE0-68F1-4983-A911-26073D68D715}" destId="{B399917D-8900-4652-BCC6-4AA08A32DB8A}" srcOrd="0" destOrd="0" parTransId="{82157DE0-397A-4933-9134-8687EBCD95DA}" sibTransId="{DC7CD68D-4098-49B8-BC65-4F46A74A960E}"/>
    <dgm:cxn modelId="{B1DB0E69-C1D0-421C-95BC-C1EC901AF211}" type="presOf" srcId="{82157DE0-397A-4933-9134-8687EBCD95DA}" destId="{C848C10F-DF9C-490C-A392-0CEFAD5AC682}" srcOrd="0" destOrd="0" presId="urn:microsoft.com/office/officeart/2005/8/layout/hierarchy1"/>
    <dgm:cxn modelId="{607A6970-0275-411C-B31D-EAF45744DC81}" srcId="{68F1CAE0-68F1-4983-A911-26073D68D715}" destId="{D6FDD7C2-AD1F-46BC-BAEC-1DDD9B440F1B}" srcOrd="2" destOrd="0" parTransId="{38EA2C2B-D5CB-47AC-AAD4-973620CB7A48}" sibTransId="{B0741210-F365-40AB-A84D-D0E76A9F132E}"/>
    <dgm:cxn modelId="{7F13D84C-7551-4D84-A5C7-20642112A54C}" type="presOf" srcId="{971119BC-8E8A-40FA-A753-AB107C0E43C2}" destId="{ECBFA7C4-BDC0-412E-B9C9-3F8DF5DD2F88}" srcOrd="0" destOrd="0" presId="urn:microsoft.com/office/officeart/2005/8/layout/hierarchy1"/>
    <dgm:cxn modelId="{C5B7698B-1D89-4629-B497-F41F95490B46}" type="presOf" srcId="{8EB3C765-903E-47E0-B495-00377E72C1D1}" destId="{4C9FE629-C4BA-4183-B4E8-3F92A45BF36F}" srcOrd="0" destOrd="0" presId="urn:microsoft.com/office/officeart/2005/8/layout/hierarchy1"/>
    <dgm:cxn modelId="{BCD04EC6-B509-45A8-93E5-ACEC817BD5B8}" type="presOf" srcId="{F16A3C7D-C1C3-45C0-8864-48D9A4DF32CD}" destId="{C4249F8B-B2A5-44C3-B517-CF9D8FA8E4B4}" srcOrd="0" destOrd="0" presId="urn:microsoft.com/office/officeart/2005/8/layout/hierarchy1"/>
    <dgm:cxn modelId="{A18A24E0-5A6C-45E4-8E79-06D5E9014295}" type="presOf" srcId="{38EA2C2B-D5CB-47AC-AAD4-973620CB7A48}" destId="{5345BFFD-4A56-4B13-8817-8DF3AF02817C}" srcOrd="0" destOrd="0" presId="urn:microsoft.com/office/officeart/2005/8/layout/hierarchy1"/>
    <dgm:cxn modelId="{103EC271-5652-489E-9A50-AE23EA5A21E3}" type="presOf" srcId="{A6CEBA6D-2511-461C-8AE4-8CD166CF8CDB}" destId="{79E272F5-FE02-4E0D-A4F7-A3CAB110BE93}" srcOrd="0" destOrd="0" presId="urn:microsoft.com/office/officeart/2005/8/layout/hierarchy1"/>
    <dgm:cxn modelId="{F1419C3F-71EB-4D81-B102-D8FC1CAA6C1A}" type="presOf" srcId="{D6FDD7C2-AD1F-46BC-BAEC-1DDD9B440F1B}" destId="{EFF73DD3-F7D5-4600-B342-0CD523B3C200}" srcOrd="0" destOrd="0" presId="urn:microsoft.com/office/officeart/2005/8/layout/hierarchy1"/>
    <dgm:cxn modelId="{2C701F0F-DC3F-443B-91E1-AA92E6D70121}" srcId="{971119BC-8E8A-40FA-A753-AB107C0E43C2}" destId="{68F1CAE0-68F1-4983-A911-26073D68D715}" srcOrd="0" destOrd="0" parTransId="{F5155AC4-2C0C-4688-AD19-B7D8D35C4F13}" sibTransId="{4308E627-A26C-4833-8346-7AB9994DE52C}"/>
    <dgm:cxn modelId="{FF0619C2-5B7A-43B1-B5B7-A64D49E49147}" type="presOf" srcId="{68F1CAE0-68F1-4983-A911-26073D68D715}" destId="{376C0F62-7288-4767-9075-90E6293607FD}" srcOrd="0" destOrd="0" presId="urn:microsoft.com/office/officeart/2005/8/layout/hierarchy1"/>
    <dgm:cxn modelId="{D99E87D8-B223-44B8-9AD2-BCA099F8A716}" type="presOf" srcId="{7E31F432-8837-4DF3-B308-3722CC2A0D71}" destId="{324360C6-084F-4F8D-9037-83C24F269325}" srcOrd="0" destOrd="0" presId="urn:microsoft.com/office/officeart/2005/8/layout/hierarchy1"/>
    <dgm:cxn modelId="{6F29E0FF-4E81-4C3D-BFDB-2FA406C63CE2}" srcId="{68F1CAE0-68F1-4983-A911-26073D68D715}" destId="{8EB3C765-903E-47E0-B495-00377E72C1D1}" srcOrd="3" destOrd="0" parTransId="{7E31F432-8837-4DF3-B308-3722CC2A0D71}" sibTransId="{17D8FC5F-5425-418F-9FED-FCD3CB4808D4}"/>
    <dgm:cxn modelId="{7CFBDD88-FAFF-4F57-9DC7-A487DFA3D059}" type="presOf" srcId="{B399917D-8900-4652-BCC6-4AA08A32DB8A}" destId="{C4C61DA6-E284-422E-A063-FC1BE3ACC973}" srcOrd="0" destOrd="0" presId="urn:microsoft.com/office/officeart/2005/8/layout/hierarchy1"/>
    <dgm:cxn modelId="{A6CFFFBD-C9A8-42A7-8569-6652D59444E2}" type="presParOf" srcId="{ECBFA7C4-BDC0-412E-B9C9-3F8DF5DD2F88}" destId="{D6A5E76D-AD4A-4062-B697-A84C8D384A11}" srcOrd="0" destOrd="0" presId="urn:microsoft.com/office/officeart/2005/8/layout/hierarchy1"/>
    <dgm:cxn modelId="{275761AC-DA58-4CA7-AE5D-52248380A8FB}" type="presParOf" srcId="{D6A5E76D-AD4A-4062-B697-A84C8D384A11}" destId="{769749A5-7563-486B-AF24-C313F8E07BD0}" srcOrd="0" destOrd="0" presId="urn:microsoft.com/office/officeart/2005/8/layout/hierarchy1"/>
    <dgm:cxn modelId="{F75F3BEA-3C26-47D0-957B-E60D7025BD16}" type="presParOf" srcId="{769749A5-7563-486B-AF24-C313F8E07BD0}" destId="{16A52EF1-C1F4-4D49-AAC2-55217CE19295}" srcOrd="0" destOrd="0" presId="urn:microsoft.com/office/officeart/2005/8/layout/hierarchy1"/>
    <dgm:cxn modelId="{0C6E2A27-EF3A-4837-86CB-E94F7D3BC9B1}" type="presParOf" srcId="{769749A5-7563-486B-AF24-C313F8E07BD0}" destId="{376C0F62-7288-4767-9075-90E6293607FD}" srcOrd="1" destOrd="0" presId="urn:microsoft.com/office/officeart/2005/8/layout/hierarchy1"/>
    <dgm:cxn modelId="{DE1A2BA9-78E9-4170-B4A7-09D9BFFF2B5B}" type="presParOf" srcId="{D6A5E76D-AD4A-4062-B697-A84C8D384A11}" destId="{3B1BBD3B-7913-4E20-A263-0A27A12BBA9C}" srcOrd="1" destOrd="0" presId="urn:microsoft.com/office/officeart/2005/8/layout/hierarchy1"/>
    <dgm:cxn modelId="{F9567A59-47CB-44A6-86E2-C881633A6929}" type="presParOf" srcId="{3B1BBD3B-7913-4E20-A263-0A27A12BBA9C}" destId="{C848C10F-DF9C-490C-A392-0CEFAD5AC682}" srcOrd="0" destOrd="0" presId="urn:microsoft.com/office/officeart/2005/8/layout/hierarchy1"/>
    <dgm:cxn modelId="{2CB5FE82-CC75-400E-9433-E1776F2EF5CF}" type="presParOf" srcId="{3B1BBD3B-7913-4E20-A263-0A27A12BBA9C}" destId="{C687103C-053C-4BB3-993D-687CA0741441}" srcOrd="1" destOrd="0" presId="urn:microsoft.com/office/officeart/2005/8/layout/hierarchy1"/>
    <dgm:cxn modelId="{1A1F25A0-5147-42F9-A0D7-2C18DBFDB312}" type="presParOf" srcId="{C687103C-053C-4BB3-993D-687CA0741441}" destId="{10CC5644-8FD1-43B1-A90F-841357674A58}" srcOrd="0" destOrd="0" presId="urn:microsoft.com/office/officeart/2005/8/layout/hierarchy1"/>
    <dgm:cxn modelId="{54F9FC6F-CAE3-4ECC-A444-0421B456D299}" type="presParOf" srcId="{10CC5644-8FD1-43B1-A90F-841357674A58}" destId="{88E27DDF-2B47-421A-AE82-F9E51E9BECB1}" srcOrd="0" destOrd="0" presId="urn:microsoft.com/office/officeart/2005/8/layout/hierarchy1"/>
    <dgm:cxn modelId="{324DB725-B293-4EAE-8404-3F2F7E999BE2}" type="presParOf" srcId="{10CC5644-8FD1-43B1-A90F-841357674A58}" destId="{C4C61DA6-E284-422E-A063-FC1BE3ACC973}" srcOrd="1" destOrd="0" presId="urn:microsoft.com/office/officeart/2005/8/layout/hierarchy1"/>
    <dgm:cxn modelId="{FA83ECCD-73C9-4D82-8221-A6E1BEBFC4A6}" type="presParOf" srcId="{C687103C-053C-4BB3-993D-687CA0741441}" destId="{7AD00272-B9BD-401B-9ADA-B0ADFDDBBB8D}" srcOrd="1" destOrd="0" presId="urn:microsoft.com/office/officeart/2005/8/layout/hierarchy1"/>
    <dgm:cxn modelId="{10909ED9-6A70-4B6F-86B4-0BD39BC9BEE4}" type="presParOf" srcId="{3B1BBD3B-7913-4E20-A263-0A27A12BBA9C}" destId="{C4249F8B-B2A5-44C3-B517-CF9D8FA8E4B4}" srcOrd="2" destOrd="0" presId="urn:microsoft.com/office/officeart/2005/8/layout/hierarchy1"/>
    <dgm:cxn modelId="{80582F22-FE15-4A0D-A68E-579BADE9DED1}" type="presParOf" srcId="{3B1BBD3B-7913-4E20-A263-0A27A12BBA9C}" destId="{4EB34D31-5893-4F04-93AE-91CE64F7E00E}" srcOrd="3" destOrd="0" presId="urn:microsoft.com/office/officeart/2005/8/layout/hierarchy1"/>
    <dgm:cxn modelId="{A08FC1AE-8703-41C5-B008-5AAE382383EC}" type="presParOf" srcId="{4EB34D31-5893-4F04-93AE-91CE64F7E00E}" destId="{F60BDB26-A716-46A8-AF0A-744564A95DDE}" srcOrd="0" destOrd="0" presId="urn:microsoft.com/office/officeart/2005/8/layout/hierarchy1"/>
    <dgm:cxn modelId="{A15C8221-3F98-479F-8568-ABF2CA2BBF49}" type="presParOf" srcId="{F60BDB26-A716-46A8-AF0A-744564A95DDE}" destId="{78355046-5A11-4D62-BD11-D2BB8DE8AE49}" srcOrd="0" destOrd="0" presId="urn:microsoft.com/office/officeart/2005/8/layout/hierarchy1"/>
    <dgm:cxn modelId="{9607D00F-AAD6-40AC-A067-9CFFC3554C0C}" type="presParOf" srcId="{F60BDB26-A716-46A8-AF0A-744564A95DDE}" destId="{79E272F5-FE02-4E0D-A4F7-A3CAB110BE93}" srcOrd="1" destOrd="0" presId="urn:microsoft.com/office/officeart/2005/8/layout/hierarchy1"/>
    <dgm:cxn modelId="{95FB3DDE-5CB4-44D5-BE20-B04E7D9F9CDB}" type="presParOf" srcId="{4EB34D31-5893-4F04-93AE-91CE64F7E00E}" destId="{17975E7F-E47F-4A58-B606-EB0F80B4FB17}" srcOrd="1" destOrd="0" presId="urn:microsoft.com/office/officeart/2005/8/layout/hierarchy1"/>
    <dgm:cxn modelId="{2266375D-4A84-4008-9D3C-6257FBED0DD6}" type="presParOf" srcId="{3B1BBD3B-7913-4E20-A263-0A27A12BBA9C}" destId="{5345BFFD-4A56-4B13-8817-8DF3AF02817C}" srcOrd="4" destOrd="0" presId="urn:microsoft.com/office/officeart/2005/8/layout/hierarchy1"/>
    <dgm:cxn modelId="{AD1936AF-A752-4B43-A957-B1A97D5D6F9E}" type="presParOf" srcId="{3B1BBD3B-7913-4E20-A263-0A27A12BBA9C}" destId="{DC55977F-AD9B-42D5-9365-6BC613514453}" srcOrd="5" destOrd="0" presId="urn:microsoft.com/office/officeart/2005/8/layout/hierarchy1"/>
    <dgm:cxn modelId="{99F1BD97-D52E-42FA-97F2-4F65A321DDB3}" type="presParOf" srcId="{DC55977F-AD9B-42D5-9365-6BC613514453}" destId="{DAD00FD2-FF17-4BB5-A0BE-BDA2DB0BD97C}" srcOrd="0" destOrd="0" presId="urn:microsoft.com/office/officeart/2005/8/layout/hierarchy1"/>
    <dgm:cxn modelId="{AD75DCD2-A7FC-4C04-BE3A-E131F88A9E7A}" type="presParOf" srcId="{DAD00FD2-FF17-4BB5-A0BE-BDA2DB0BD97C}" destId="{D8172C59-3F56-4E01-9FCB-0C9B574E0238}" srcOrd="0" destOrd="0" presId="urn:microsoft.com/office/officeart/2005/8/layout/hierarchy1"/>
    <dgm:cxn modelId="{306D93C2-7DE3-46A5-B694-603229EC9932}" type="presParOf" srcId="{DAD00FD2-FF17-4BB5-A0BE-BDA2DB0BD97C}" destId="{EFF73DD3-F7D5-4600-B342-0CD523B3C200}" srcOrd="1" destOrd="0" presId="urn:microsoft.com/office/officeart/2005/8/layout/hierarchy1"/>
    <dgm:cxn modelId="{CDA5C27D-F4A8-4756-9E9E-DC7DF5AA9798}" type="presParOf" srcId="{DC55977F-AD9B-42D5-9365-6BC613514453}" destId="{94D9C8FB-FF42-4482-9B02-27110FBE3263}" srcOrd="1" destOrd="0" presId="urn:microsoft.com/office/officeart/2005/8/layout/hierarchy1"/>
    <dgm:cxn modelId="{F3004F6F-E82D-48BB-BB7D-94D14EFACB48}" type="presParOf" srcId="{3B1BBD3B-7913-4E20-A263-0A27A12BBA9C}" destId="{324360C6-084F-4F8D-9037-83C24F269325}" srcOrd="6" destOrd="0" presId="urn:microsoft.com/office/officeart/2005/8/layout/hierarchy1"/>
    <dgm:cxn modelId="{644B5132-B9DA-443D-82B1-E4C9B9E61EA9}" type="presParOf" srcId="{3B1BBD3B-7913-4E20-A263-0A27A12BBA9C}" destId="{BAE6EEFB-840B-4482-BFCB-FA6CDA0BAC79}" srcOrd="7" destOrd="0" presId="urn:microsoft.com/office/officeart/2005/8/layout/hierarchy1"/>
    <dgm:cxn modelId="{00E4CFDD-BF5A-44E2-9823-2E0D946D2A3C}" type="presParOf" srcId="{BAE6EEFB-840B-4482-BFCB-FA6CDA0BAC79}" destId="{92BE0159-0604-4904-9D7F-3765E03E15DB}" srcOrd="0" destOrd="0" presId="urn:microsoft.com/office/officeart/2005/8/layout/hierarchy1"/>
    <dgm:cxn modelId="{D8DF625E-A9FA-4F1E-AC47-7DD9FC5388F2}" type="presParOf" srcId="{92BE0159-0604-4904-9D7F-3765E03E15DB}" destId="{698289B1-F598-499B-B267-550FC5F245DB}" srcOrd="0" destOrd="0" presId="urn:microsoft.com/office/officeart/2005/8/layout/hierarchy1"/>
    <dgm:cxn modelId="{260123D1-89F6-4738-80E6-A10BE4675937}" type="presParOf" srcId="{92BE0159-0604-4904-9D7F-3765E03E15DB}" destId="{4C9FE629-C4BA-4183-B4E8-3F92A45BF36F}" srcOrd="1" destOrd="0" presId="urn:microsoft.com/office/officeart/2005/8/layout/hierarchy1"/>
    <dgm:cxn modelId="{BFFA8826-FBCB-4353-9497-C54DBA736494}" type="presParOf" srcId="{BAE6EEFB-840B-4482-BFCB-FA6CDA0BAC79}" destId="{352B4DEB-EA87-4A11-A8C6-F419A5D8F41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71119BC-8E8A-40FA-A753-AB107C0E43C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mc:AlternateContent xmlns:mc="http://schemas.openxmlformats.org/markup-compatibility/2006" xmlns:a14="http://schemas.microsoft.com/office/drawing/2010/main">
      <mc:Choice Requires="a14">
        <dgm:pt modelId="{68F1CAE0-68F1-4983-A911-26073D68D715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en-US" sz="1400" b="0" i="1" smtClean="0">
                        <a:latin typeface="Cambria Math"/>
                      </a:rPr>
                      <m:t>  </m:t>
                    </m:r>
                    <m:r>
                      <a:rPr lang="en-US" sz="1400" b="0" i="1" smtClean="0">
                        <a:latin typeface="Cambria Math"/>
                      </a:rPr>
                      <m:t>𝐺𝑎𝑚𝑒𝑆𝑡𝑎𝑡</m:t>
                    </m:r>
                    <m:sSub>
                      <m:sSubPr>
                        <m:ctrlPr>
                          <a:rPr lang="en-US" sz="14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/>
                          </a:rPr>
                          <m:t>𝑒</m:t>
                        </m:r>
                      </m:e>
                      <m:sub>
                        <m:r>
                          <a:rPr lang="en-US" sz="1400" b="0" i="1" smtClean="0">
                            <a:latin typeface="Cambria Math"/>
                          </a:rPr>
                          <m:t>𝑡</m:t>
                        </m:r>
                      </m:sub>
                    </m:sSub>
                    <m:r>
                      <a:rPr lang="en-US" sz="1400" b="0" i="1" smtClean="0">
                        <a:latin typeface="Cambria Math"/>
                      </a:rPr>
                      <m:t> </m:t>
                    </m:r>
                  </m:oMath>
                </m:oMathPara>
              </a14:m>
              <a:endParaRPr lang="it-IT" sz="1400" dirty="0"/>
            </a:p>
          </dgm:t>
        </dgm:pt>
      </mc:Choice>
      <mc:Fallback xmlns="">
        <dgm:pt modelId="{68F1CAE0-68F1-4983-A911-26073D68D715}">
          <dgm:prSet phldrT="[Text]" custT="1"/>
          <dgm:spPr/>
          <dgm:t>
            <a:bodyPr/>
            <a:lstStyle/>
            <a:p>
              <a:r>
                <a:rPr lang="en-US" sz="1400" b="0" i="0" smtClean="0">
                  <a:latin typeface="Cambria Math"/>
                </a:rPr>
                <a:t>  𝐺𝑎𝑚𝑒𝑆𝑡𝑎𝑡𝑒_𝑡  </a:t>
              </a:r>
              <a:endParaRPr lang="it-IT" sz="1400" dirty="0"/>
            </a:p>
          </dgm:t>
        </dgm:pt>
      </mc:Fallback>
    </mc:AlternateContent>
    <dgm:pt modelId="{F5155AC4-2C0C-4688-AD19-B7D8D35C4F13}" type="parTrans" cxnId="{2C701F0F-DC3F-443B-91E1-AA92E6D70121}">
      <dgm:prSet/>
      <dgm:spPr/>
      <dgm:t>
        <a:bodyPr/>
        <a:lstStyle/>
        <a:p>
          <a:endParaRPr lang="it-IT" sz="800"/>
        </a:p>
      </dgm:t>
    </dgm:pt>
    <dgm:pt modelId="{4308E627-A26C-4833-8346-7AB9994DE52C}" type="sibTrans" cxnId="{2C701F0F-DC3F-443B-91E1-AA92E6D70121}">
      <dgm:prSet/>
      <dgm:spPr/>
      <dgm:t>
        <a:bodyPr/>
        <a:lstStyle/>
        <a:p>
          <a:endParaRPr lang="it-IT" sz="800"/>
        </a:p>
      </dgm:t>
    </dgm:pt>
    <dgm:pt modelId="{B399917D-8900-4652-BCC6-4AA08A32DB8A}" type="asst">
      <dgm:prSet phldrT="[Text]" custT="1"/>
      <dgm:spPr/>
      <dgm:t>
        <a:bodyPr/>
        <a:lstStyle/>
        <a:p>
          <a:r>
            <a:rPr lang="en-US" sz="1400" dirty="0" smtClean="0"/>
            <a:t>Asteroids</a:t>
          </a:r>
          <a:endParaRPr lang="it-IT" sz="1400" dirty="0"/>
        </a:p>
      </dgm:t>
    </dgm:pt>
    <dgm:pt modelId="{82157DE0-397A-4933-9134-8687EBCD95DA}" type="parTrans" cxnId="{C3695DC2-117D-496C-BF44-DE104E41024A}">
      <dgm:prSet/>
      <dgm:spPr/>
      <dgm:t>
        <a:bodyPr/>
        <a:lstStyle/>
        <a:p>
          <a:endParaRPr lang="it-IT" sz="800"/>
        </a:p>
      </dgm:t>
    </dgm:pt>
    <dgm:pt modelId="{DC7CD68D-4098-49B8-BC65-4F46A74A960E}" type="sibTrans" cxnId="{C3695DC2-117D-496C-BF44-DE104E41024A}">
      <dgm:prSet/>
      <dgm:spPr/>
      <dgm:t>
        <a:bodyPr/>
        <a:lstStyle/>
        <a:p>
          <a:endParaRPr lang="it-IT" sz="800"/>
        </a:p>
      </dgm:t>
    </dgm:pt>
    <dgm:pt modelId="{A6CEBA6D-2511-461C-8AE4-8CD166CF8CDB}">
      <dgm:prSet phldrT="[Text]" custT="1"/>
      <dgm:spPr/>
      <dgm:t>
        <a:bodyPr/>
        <a:lstStyle/>
        <a:p>
          <a:r>
            <a:rPr lang="en-US" sz="1400" dirty="0" smtClean="0"/>
            <a:t>Projectiles</a:t>
          </a:r>
          <a:endParaRPr lang="it-IT" sz="1400" dirty="0"/>
        </a:p>
      </dgm:t>
    </dgm:pt>
    <dgm:pt modelId="{F16A3C7D-C1C3-45C0-8864-48D9A4DF32CD}" type="parTrans" cxnId="{2FBF230D-9FE9-4210-A224-E8FC2532AE49}">
      <dgm:prSet/>
      <dgm:spPr/>
      <dgm:t>
        <a:bodyPr/>
        <a:lstStyle/>
        <a:p>
          <a:endParaRPr lang="it-IT" sz="800"/>
        </a:p>
      </dgm:t>
    </dgm:pt>
    <dgm:pt modelId="{B731DF69-62F9-49B5-87C0-569181BC0A82}" type="sibTrans" cxnId="{2FBF230D-9FE9-4210-A224-E8FC2532AE49}">
      <dgm:prSet/>
      <dgm:spPr/>
      <dgm:t>
        <a:bodyPr/>
        <a:lstStyle/>
        <a:p>
          <a:endParaRPr lang="it-IT" sz="800"/>
        </a:p>
      </dgm:t>
    </dgm:pt>
    <dgm:pt modelId="{D6FDD7C2-AD1F-46BC-BAEC-1DDD9B440F1B}">
      <dgm:prSet phldrT="[Text]" custT="1"/>
      <dgm:spPr/>
      <dgm:t>
        <a:bodyPr/>
        <a:lstStyle/>
        <a:p>
          <a:r>
            <a:rPr lang="en-US" sz="1400" dirty="0" smtClean="0"/>
            <a:t>Destroyed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38EA2C2B-D5CB-47AC-AAD4-973620CB7A48}" type="parTrans" cxnId="{607A6970-0275-411C-B31D-EAF45744DC81}">
      <dgm:prSet/>
      <dgm:spPr/>
      <dgm:t>
        <a:bodyPr/>
        <a:lstStyle/>
        <a:p>
          <a:endParaRPr lang="it-IT" sz="800"/>
        </a:p>
      </dgm:t>
    </dgm:pt>
    <dgm:pt modelId="{B0741210-F365-40AB-A84D-D0E76A9F132E}" type="sibTrans" cxnId="{607A6970-0275-411C-B31D-EAF45744DC81}">
      <dgm:prSet/>
      <dgm:spPr/>
      <dgm:t>
        <a:bodyPr/>
        <a:lstStyle/>
        <a:p>
          <a:endParaRPr lang="it-IT" sz="800"/>
        </a:p>
      </dgm:t>
    </dgm:pt>
    <dgm:pt modelId="{8EB3C765-903E-47E0-B495-00377E72C1D1}">
      <dgm:prSet phldrT="[Text]" custT="1"/>
      <dgm:spPr/>
      <dgm:t>
        <a:bodyPr/>
        <a:lstStyle/>
        <a:p>
          <a:r>
            <a:rPr lang="en-US" sz="1400" dirty="0" smtClean="0"/>
            <a:t>Missed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7E31F432-8837-4DF3-B308-3722CC2A0D71}" type="parTrans" cxnId="{6F29E0FF-4E81-4C3D-BFDB-2FA406C63CE2}">
      <dgm:prSet/>
      <dgm:spPr/>
      <dgm:t>
        <a:bodyPr/>
        <a:lstStyle/>
        <a:p>
          <a:endParaRPr lang="it-IT" sz="800"/>
        </a:p>
      </dgm:t>
    </dgm:pt>
    <dgm:pt modelId="{17D8FC5F-5425-418F-9FED-FCD3CB4808D4}" type="sibTrans" cxnId="{6F29E0FF-4E81-4C3D-BFDB-2FA406C63CE2}">
      <dgm:prSet/>
      <dgm:spPr/>
      <dgm:t>
        <a:bodyPr/>
        <a:lstStyle/>
        <a:p>
          <a:endParaRPr lang="it-IT" sz="800"/>
        </a:p>
      </dgm:t>
    </dgm:pt>
    <dgm:pt modelId="{ECBFA7C4-BDC0-412E-B9C9-3F8DF5DD2F88}" type="pres">
      <dgm:prSet presAssocID="{971119BC-8E8A-40FA-A753-AB107C0E43C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it-IT"/>
        </a:p>
      </dgm:t>
    </dgm:pt>
    <dgm:pt modelId="{D6A5E76D-AD4A-4062-B697-A84C8D384A11}" type="pres">
      <dgm:prSet presAssocID="{68F1CAE0-68F1-4983-A911-26073D68D715}" presName="hierRoot1" presStyleCnt="0"/>
      <dgm:spPr/>
    </dgm:pt>
    <dgm:pt modelId="{769749A5-7563-486B-AF24-C313F8E07BD0}" type="pres">
      <dgm:prSet presAssocID="{68F1CAE0-68F1-4983-A911-26073D68D715}" presName="composite" presStyleCnt="0"/>
      <dgm:spPr/>
    </dgm:pt>
    <dgm:pt modelId="{16A52EF1-C1F4-4D49-AAC2-55217CE19295}" type="pres">
      <dgm:prSet presAssocID="{68F1CAE0-68F1-4983-A911-26073D68D715}" presName="background" presStyleLbl="node0" presStyleIdx="0" presStyleCnt="1"/>
      <dgm:spPr/>
    </dgm:pt>
    <dgm:pt modelId="{376C0F62-7288-4767-9075-90E6293607FD}" type="pres">
      <dgm:prSet presAssocID="{68F1CAE0-68F1-4983-A911-26073D68D715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B1BBD3B-7913-4E20-A263-0A27A12BBA9C}" type="pres">
      <dgm:prSet presAssocID="{68F1CAE0-68F1-4983-A911-26073D68D715}" presName="hierChild2" presStyleCnt="0"/>
      <dgm:spPr/>
    </dgm:pt>
    <dgm:pt modelId="{C848C10F-DF9C-490C-A392-0CEFAD5AC682}" type="pres">
      <dgm:prSet presAssocID="{82157DE0-397A-4933-9134-8687EBCD95DA}" presName="Name10" presStyleLbl="parChTrans1D2" presStyleIdx="0" presStyleCnt="4"/>
      <dgm:spPr/>
      <dgm:t>
        <a:bodyPr/>
        <a:lstStyle/>
        <a:p>
          <a:endParaRPr lang="it-IT"/>
        </a:p>
      </dgm:t>
    </dgm:pt>
    <dgm:pt modelId="{C687103C-053C-4BB3-993D-687CA0741441}" type="pres">
      <dgm:prSet presAssocID="{B399917D-8900-4652-BCC6-4AA08A32DB8A}" presName="hierRoot2" presStyleCnt="0"/>
      <dgm:spPr/>
    </dgm:pt>
    <dgm:pt modelId="{10CC5644-8FD1-43B1-A90F-841357674A58}" type="pres">
      <dgm:prSet presAssocID="{B399917D-8900-4652-BCC6-4AA08A32DB8A}" presName="composite2" presStyleCnt="0"/>
      <dgm:spPr/>
    </dgm:pt>
    <dgm:pt modelId="{88E27DDF-2B47-421A-AE82-F9E51E9BECB1}" type="pres">
      <dgm:prSet presAssocID="{B399917D-8900-4652-BCC6-4AA08A32DB8A}" presName="background2" presStyleLbl="asst1" presStyleIdx="0" presStyleCnt="1"/>
      <dgm:spPr/>
    </dgm:pt>
    <dgm:pt modelId="{C4C61DA6-E284-422E-A063-FC1BE3ACC973}" type="pres">
      <dgm:prSet presAssocID="{B399917D-8900-4652-BCC6-4AA08A32DB8A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7AD00272-B9BD-401B-9ADA-B0ADFDDBBB8D}" type="pres">
      <dgm:prSet presAssocID="{B399917D-8900-4652-BCC6-4AA08A32DB8A}" presName="hierChild3" presStyleCnt="0"/>
      <dgm:spPr/>
    </dgm:pt>
    <dgm:pt modelId="{C4249F8B-B2A5-44C3-B517-CF9D8FA8E4B4}" type="pres">
      <dgm:prSet presAssocID="{F16A3C7D-C1C3-45C0-8864-48D9A4DF32CD}" presName="Name10" presStyleLbl="parChTrans1D2" presStyleIdx="1" presStyleCnt="4"/>
      <dgm:spPr/>
      <dgm:t>
        <a:bodyPr/>
        <a:lstStyle/>
        <a:p>
          <a:endParaRPr lang="it-IT"/>
        </a:p>
      </dgm:t>
    </dgm:pt>
    <dgm:pt modelId="{4EB34D31-5893-4F04-93AE-91CE64F7E00E}" type="pres">
      <dgm:prSet presAssocID="{A6CEBA6D-2511-461C-8AE4-8CD166CF8CDB}" presName="hierRoot2" presStyleCnt="0"/>
      <dgm:spPr/>
    </dgm:pt>
    <dgm:pt modelId="{F60BDB26-A716-46A8-AF0A-744564A95DDE}" type="pres">
      <dgm:prSet presAssocID="{A6CEBA6D-2511-461C-8AE4-8CD166CF8CDB}" presName="composite2" presStyleCnt="0"/>
      <dgm:spPr/>
    </dgm:pt>
    <dgm:pt modelId="{78355046-5A11-4D62-BD11-D2BB8DE8AE49}" type="pres">
      <dgm:prSet presAssocID="{A6CEBA6D-2511-461C-8AE4-8CD166CF8CDB}" presName="background2" presStyleLbl="node2" presStyleIdx="0" presStyleCnt="3"/>
      <dgm:spPr/>
    </dgm:pt>
    <dgm:pt modelId="{79E272F5-FE02-4E0D-A4F7-A3CAB110BE93}" type="pres">
      <dgm:prSet presAssocID="{A6CEBA6D-2511-461C-8AE4-8CD166CF8CDB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17975E7F-E47F-4A58-B606-EB0F80B4FB17}" type="pres">
      <dgm:prSet presAssocID="{A6CEBA6D-2511-461C-8AE4-8CD166CF8CDB}" presName="hierChild3" presStyleCnt="0"/>
      <dgm:spPr/>
    </dgm:pt>
    <dgm:pt modelId="{5345BFFD-4A56-4B13-8817-8DF3AF02817C}" type="pres">
      <dgm:prSet presAssocID="{38EA2C2B-D5CB-47AC-AAD4-973620CB7A48}" presName="Name10" presStyleLbl="parChTrans1D2" presStyleIdx="2" presStyleCnt="4"/>
      <dgm:spPr/>
      <dgm:t>
        <a:bodyPr/>
        <a:lstStyle/>
        <a:p>
          <a:endParaRPr lang="it-IT"/>
        </a:p>
      </dgm:t>
    </dgm:pt>
    <dgm:pt modelId="{DC55977F-AD9B-42D5-9365-6BC613514453}" type="pres">
      <dgm:prSet presAssocID="{D6FDD7C2-AD1F-46BC-BAEC-1DDD9B440F1B}" presName="hierRoot2" presStyleCnt="0"/>
      <dgm:spPr/>
    </dgm:pt>
    <dgm:pt modelId="{DAD00FD2-FF17-4BB5-A0BE-BDA2DB0BD97C}" type="pres">
      <dgm:prSet presAssocID="{D6FDD7C2-AD1F-46BC-BAEC-1DDD9B440F1B}" presName="composite2" presStyleCnt="0"/>
      <dgm:spPr/>
    </dgm:pt>
    <dgm:pt modelId="{D8172C59-3F56-4E01-9FCB-0C9B574E0238}" type="pres">
      <dgm:prSet presAssocID="{D6FDD7C2-AD1F-46BC-BAEC-1DDD9B440F1B}" presName="background2" presStyleLbl="node2" presStyleIdx="1" presStyleCnt="3"/>
      <dgm:spPr/>
    </dgm:pt>
    <dgm:pt modelId="{EFF73DD3-F7D5-4600-B342-0CD523B3C200}" type="pres">
      <dgm:prSet presAssocID="{D6FDD7C2-AD1F-46BC-BAEC-1DDD9B440F1B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94D9C8FB-FF42-4482-9B02-27110FBE3263}" type="pres">
      <dgm:prSet presAssocID="{D6FDD7C2-AD1F-46BC-BAEC-1DDD9B440F1B}" presName="hierChild3" presStyleCnt="0"/>
      <dgm:spPr/>
    </dgm:pt>
    <dgm:pt modelId="{324360C6-084F-4F8D-9037-83C24F269325}" type="pres">
      <dgm:prSet presAssocID="{7E31F432-8837-4DF3-B308-3722CC2A0D71}" presName="Name10" presStyleLbl="parChTrans1D2" presStyleIdx="3" presStyleCnt="4"/>
      <dgm:spPr/>
      <dgm:t>
        <a:bodyPr/>
        <a:lstStyle/>
        <a:p>
          <a:endParaRPr lang="it-IT"/>
        </a:p>
      </dgm:t>
    </dgm:pt>
    <dgm:pt modelId="{BAE6EEFB-840B-4482-BFCB-FA6CDA0BAC79}" type="pres">
      <dgm:prSet presAssocID="{8EB3C765-903E-47E0-B495-00377E72C1D1}" presName="hierRoot2" presStyleCnt="0"/>
      <dgm:spPr/>
    </dgm:pt>
    <dgm:pt modelId="{92BE0159-0604-4904-9D7F-3765E03E15DB}" type="pres">
      <dgm:prSet presAssocID="{8EB3C765-903E-47E0-B495-00377E72C1D1}" presName="composite2" presStyleCnt="0"/>
      <dgm:spPr/>
    </dgm:pt>
    <dgm:pt modelId="{698289B1-F598-499B-B267-550FC5F245DB}" type="pres">
      <dgm:prSet presAssocID="{8EB3C765-903E-47E0-B495-00377E72C1D1}" presName="background2" presStyleLbl="node2" presStyleIdx="2" presStyleCnt="3"/>
      <dgm:spPr/>
    </dgm:pt>
    <dgm:pt modelId="{4C9FE629-C4BA-4183-B4E8-3F92A45BF36F}" type="pres">
      <dgm:prSet presAssocID="{8EB3C765-903E-47E0-B495-00377E72C1D1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52B4DEB-EA87-4A11-A8C6-F419A5D8F415}" type="pres">
      <dgm:prSet presAssocID="{8EB3C765-903E-47E0-B495-00377E72C1D1}" presName="hierChild3" presStyleCnt="0"/>
      <dgm:spPr/>
    </dgm:pt>
  </dgm:ptLst>
  <dgm:cxnLst>
    <dgm:cxn modelId="{0C99A469-6EAD-4D4D-97F5-A649E30F9C60}" type="presOf" srcId="{B399917D-8900-4652-BCC6-4AA08A32DB8A}" destId="{C4C61DA6-E284-422E-A063-FC1BE3ACC973}" srcOrd="0" destOrd="0" presId="urn:microsoft.com/office/officeart/2005/8/layout/hierarchy1"/>
    <dgm:cxn modelId="{AAB3E30F-EEE1-4BB4-A1B0-D4D265EE2FBA}" type="presOf" srcId="{82157DE0-397A-4933-9134-8687EBCD95DA}" destId="{C848C10F-DF9C-490C-A392-0CEFAD5AC682}" srcOrd="0" destOrd="0" presId="urn:microsoft.com/office/officeart/2005/8/layout/hierarchy1"/>
    <dgm:cxn modelId="{5A17F2DB-2531-48CD-ADA8-A4C9779766C9}" type="presOf" srcId="{8EB3C765-903E-47E0-B495-00377E72C1D1}" destId="{4C9FE629-C4BA-4183-B4E8-3F92A45BF36F}" srcOrd="0" destOrd="0" presId="urn:microsoft.com/office/officeart/2005/8/layout/hierarchy1"/>
    <dgm:cxn modelId="{6436BE9D-DC6F-41F2-A079-3C5F7E019526}" type="presOf" srcId="{971119BC-8E8A-40FA-A753-AB107C0E43C2}" destId="{ECBFA7C4-BDC0-412E-B9C9-3F8DF5DD2F88}" srcOrd="0" destOrd="0" presId="urn:microsoft.com/office/officeart/2005/8/layout/hierarchy1"/>
    <dgm:cxn modelId="{4D0E8325-BB98-42DA-891C-AA6F115157C4}" type="presOf" srcId="{A6CEBA6D-2511-461C-8AE4-8CD166CF8CDB}" destId="{79E272F5-FE02-4E0D-A4F7-A3CAB110BE93}" srcOrd="0" destOrd="0" presId="urn:microsoft.com/office/officeart/2005/8/layout/hierarchy1"/>
    <dgm:cxn modelId="{5B100E8C-96EC-459E-8A24-28B0F60FAFA0}" type="presOf" srcId="{7E31F432-8837-4DF3-B308-3722CC2A0D71}" destId="{324360C6-084F-4F8D-9037-83C24F269325}" srcOrd="0" destOrd="0" presId="urn:microsoft.com/office/officeart/2005/8/layout/hierarchy1"/>
    <dgm:cxn modelId="{701FC140-25F5-4A22-847C-B28621905B07}" type="presOf" srcId="{F16A3C7D-C1C3-45C0-8864-48D9A4DF32CD}" destId="{C4249F8B-B2A5-44C3-B517-CF9D8FA8E4B4}" srcOrd="0" destOrd="0" presId="urn:microsoft.com/office/officeart/2005/8/layout/hierarchy1"/>
    <dgm:cxn modelId="{2C701F0F-DC3F-443B-91E1-AA92E6D70121}" srcId="{971119BC-8E8A-40FA-A753-AB107C0E43C2}" destId="{68F1CAE0-68F1-4983-A911-26073D68D715}" srcOrd="0" destOrd="0" parTransId="{F5155AC4-2C0C-4688-AD19-B7D8D35C4F13}" sibTransId="{4308E627-A26C-4833-8346-7AB9994DE52C}"/>
    <dgm:cxn modelId="{6F29E0FF-4E81-4C3D-BFDB-2FA406C63CE2}" srcId="{68F1CAE0-68F1-4983-A911-26073D68D715}" destId="{8EB3C765-903E-47E0-B495-00377E72C1D1}" srcOrd="3" destOrd="0" parTransId="{7E31F432-8837-4DF3-B308-3722CC2A0D71}" sibTransId="{17D8FC5F-5425-418F-9FED-FCD3CB4808D4}"/>
    <dgm:cxn modelId="{FDB17DC7-5096-40C6-B263-1EF0BB227F31}" type="presOf" srcId="{D6FDD7C2-AD1F-46BC-BAEC-1DDD9B440F1B}" destId="{EFF73DD3-F7D5-4600-B342-0CD523B3C200}" srcOrd="0" destOrd="0" presId="urn:microsoft.com/office/officeart/2005/8/layout/hierarchy1"/>
    <dgm:cxn modelId="{7C5628B3-0157-4510-87CC-DF203DE9D6DB}" type="presOf" srcId="{68F1CAE0-68F1-4983-A911-26073D68D715}" destId="{376C0F62-7288-4767-9075-90E6293607FD}" srcOrd="0" destOrd="0" presId="urn:microsoft.com/office/officeart/2005/8/layout/hierarchy1"/>
    <dgm:cxn modelId="{607A6970-0275-411C-B31D-EAF45744DC81}" srcId="{68F1CAE0-68F1-4983-A911-26073D68D715}" destId="{D6FDD7C2-AD1F-46BC-BAEC-1DDD9B440F1B}" srcOrd="2" destOrd="0" parTransId="{38EA2C2B-D5CB-47AC-AAD4-973620CB7A48}" sibTransId="{B0741210-F365-40AB-A84D-D0E76A9F132E}"/>
    <dgm:cxn modelId="{6E6BC2CC-DF88-49FB-8E94-171AE4FD9E20}" type="presOf" srcId="{38EA2C2B-D5CB-47AC-AAD4-973620CB7A48}" destId="{5345BFFD-4A56-4B13-8817-8DF3AF02817C}" srcOrd="0" destOrd="0" presId="urn:microsoft.com/office/officeart/2005/8/layout/hierarchy1"/>
    <dgm:cxn modelId="{C3695DC2-117D-496C-BF44-DE104E41024A}" srcId="{68F1CAE0-68F1-4983-A911-26073D68D715}" destId="{B399917D-8900-4652-BCC6-4AA08A32DB8A}" srcOrd="0" destOrd="0" parTransId="{82157DE0-397A-4933-9134-8687EBCD95DA}" sibTransId="{DC7CD68D-4098-49B8-BC65-4F46A74A960E}"/>
    <dgm:cxn modelId="{2FBF230D-9FE9-4210-A224-E8FC2532AE49}" srcId="{68F1CAE0-68F1-4983-A911-26073D68D715}" destId="{A6CEBA6D-2511-461C-8AE4-8CD166CF8CDB}" srcOrd="1" destOrd="0" parTransId="{F16A3C7D-C1C3-45C0-8864-48D9A4DF32CD}" sibTransId="{B731DF69-62F9-49B5-87C0-569181BC0A82}"/>
    <dgm:cxn modelId="{4753EB6D-4BE4-4B14-9199-634D8A31D8CE}" type="presParOf" srcId="{ECBFA7C4-BDC0-412E-B9C9-3F8DF5DD2F88}" destId="{D6A5E76D-AD4A-4062-B697-A84C8D384A11}" srcOrd="0" destOrd="0" presId="urn:microsoft.com/office/officeart/2005/8/layout/hierarchy1"/>
    <dgm:cxn modelId="{118646BC-AD0F-4EB6-9F85-C3561FC59DF9}" type="presParOf" srcId="{D6A5E76D-AD4A-4062-B697-A84C8D384A11}" destId="{769749A5-7563-486B-AF24-C313F8E07BD0}" srcOrd="0" destOrd="0" presId="urn:microsoft.com/office/officeart/2005/8/layout/hierarchy1"/>
    <dgm:cxn modelId="{9393FFE9-B6DF-4AA3-93AE-631E8FA5C4EA}" type="presParOf" srcId="{769749A5-7563-486B-AF24-C313F8E07BD0}" destId="{16A52EF1-C1F4-4D49-AAC2-55217CE19295}" srcOrd="0" destOrd="0" presId="urn:microsoft.com/office/officeart/2005/8/layout/hierarchy1"/>
    <dgm:cxn modelId="{6023FB56-4B74-4803-8CA7-990183D89B0F}" type="presParOf" srcId="{769749A5-7563-486B-AF24-C313F8E07BD0}" destId="{376C0F62-7288-4767-9075-90E6293607FD}" srcOrd="1" destOrd="0" presId="urn:microsoft.com/office/officeart/2005/8/layout/hierarchy1"/>
    <dgm:cxn modelId="{1A8E49EA-A5F6-42DB-81A3-07B96C22825D}" type="presParOf" srcId="{D6A5E76D-AD4A-4062-B697-A84C8D384A11}" destId="{3B1BBD3B-7913-4E20-A263-0A27A12BBA9C}" srcOrd="1" destOrd="0" presId="urn:microsoft.com/office/officeart/2005/8/layout/hierarchy1"/>
    <dgm:cxn modelId="{BA9D66D4-8843-4679-8D0D-864C494AEA9C}" type="presParOf" srcId="{3B1BBD3B-7913-4E20-A263-0A27A12BBA9C}" destId="{C848C10F-DF9C-490C-A392-0CEFAD5AC682}" srcOrd="0" destOrd="0" presId="urn:microsoft.com/office/officeart/2005/8/layout/hierarchy1"/>
    <dgm:cxn modelId="{BCE21EC1-147F-4920-8191-69C5BFCD6A95}" type="presParOf" srcId="{3B1BBD3B-7913-4E20-A263-0A27A12BBA9C}" destId="{C687103C-053C-4BB3-993D-687CA0741441}" srcOrd="1" destOrd="0" presId="urn:microsoft.com/office/officeart/2005/8/layout/hierarchy1"/>
    <dgm:cxn modelId="{FE2256C2-1F74-4696-859F-04051B9C6661}" type="presParOf" srcId="{C687103C-053C-4BB3-993D-687CA0741441}" destId="{10CC5644-8FD1-43B1-A90F-841357674A58}" srcOrd="0" destOrd="0" presId="urn:microsoft.com/office/officeart/2005/8/layout/hierarchy1"/>
    <dgm:cxn modelId="{B149A8A4-1A9D-4C0C-B224-0D620C6B91D3}" type="presParOf" srcId="{10CC5644-8FD1-43B1-A90F-841357674A58}" destId="{88E27DDF-2B47-421A-AE82-F9E51E9BECB1}" srcOrd="0" destOrd="0" presId="urn:microsoft.com/office/officeart/2005/8/layout/hierarchy1"/>
    <dgm:cxn modelId="{DFE89CC7-DB9B-4DF0-97C1-232956D58AD0}" type="presParOf" srcId="{10CC5644-8FD1-43B1-A90F-841357674A58}" destId="{C4C61DA6-E284-422E-A063-FC1BE3ACC973}" srcOrd="1" destOrd="0" presId="urn:microsoft.com/office/officeart/2005/8/layout/hierarchy1"/>
    <dgm:cxn modelId="{80733586-C3A3-48AB-A4B3-1752C1674288}" type="presParOf" srcId="{C687103C-053C-4BB3-993D-687CA0741441}" destId="{7AD00272-B9BD-401B-9ADA-B0ADFDDBBB8D}" srcOrd="1" destOrd="0" presId="urn:microsoft.com/office/officeart/2005/8/layout/hierarchy1"/>
    <dgm:cxn modelId="{FCA4FC6A-F977-4A82-BCC1-BC7589388E30}" type="presParOf" srcId="{3B1BBD3B-7913-4E20-A263-0A27A12BBA9C}" destId="{C4249F8B-B2A5-44C3-B517-CF9D8FA8E4B4}" srcOrd="2" destOrd="0" presId="urn:microsoft.com/office/officeart/2005/8/layout/hierarchy1"/>
    <dgm:cxn modelId="{FBEC2545-AF66-4192-BBB5-1E573D9958B1}" type="presParOf" srcId="{3B1BBD3B-7913-4E20-A263-0A27A12BBA9C}" destId="{4EB34D31-5893-4F04-93AE-91CE64F7E00E}" srcOrd="3" destOrd="0" presId="urn:microsoft.com/office/officeart/2005/8/layout/hierarchy1"/>
    <dgm:cxn modelId="{7D283D11-F603-4498-BE81-4ACDEBF4569D}" type="presParOf" srcId="{4EB34D31-5893-4F04-93AE-91CE64F7E00E}" destId="{F60BDB26-A716-46A8-AF0A-744564A95DDE}" srcOrd="0" destOrd="0" presId="urn:microsoft.com/office/officeart/2005/8/layout/hierarchy1"/>
    <dgm:cxn modelId="{AA5A5253-E07F-403F-BF6F-53CD4B0EA4C8}" type="presParOf" srcId="{F60BDB26-A716-46A8-AF0A-744564A95DDE}" destId="{78355046-5A11-4D62-BD11-D2BB8DE8AE49}" srcOrd="0" destOrd="0" presId="urn:microsoft.com/office/officeart/2005/8/layout/hierarchy1"/>
    <dgm:cxn modelId="{3A26BDC1-AC42-402B-B8F8-C2B365AB400F}" type="presParOf" srcId="{F60BDB26-A716-46A8-AF0A-744564A95DDE}" destId="{79E272F5-FE02-4E0D-A4F7-A3CAB110BE93}" srcOrd="1" destOrd="0" presId="urn:microsoft.com/office/officeart/2005/8/layout/hierarchy1"/>
    <dgm:cxn modelId="{3EAD3E5A-8032-4B87-9F01-6519EB20A573}" type="presParOf" srcId="{4EB34D31-5893-4F04-93AE-91CE64F7E00E}" destId="{17975E7F-E47F-4A58-B606-EB0F80B4FB17}" srcOrd="1" destOrd="0" presId="urn:microsoft.com/office/officeart/2005/8/layout/hierarchy1"/>
    <dgm:cxn modelId="{F018431C-BA0B-41CD-961B-6D0F3F2B6A3B}" type="presParOf" srcId="{3B1BBD3B-7913-4E20-A263-0A27A12BBA9C}" destId="{5345BFFD-4A56-4B13-8817-8DF3AF02817C}" srcOrd="4" destOrd="0" presId="urn:microsoft.com/office/officeart/2005/8/layout/hierarchy1"/>
    <dgm:cxn modelId="{C130FE54-BA12-4AE5-BA45-73A4FC632A79}" type="presParOf" srcId="{3B1BBD3B-7913-4E20-A263-0A27A12BBA9C}" destId="{DC55977F-AD9B-42D5-9365-6BC613514453}" srcOrd="5" destOrd="0" presId="urn:microsoft.com/office/officeart/2005/8/layout/hierarchy1"/>
    <dgm:cxn modelId="{F55C92F1-93FB-45DA-927A-9DE956F03478}" type="presParOf" srcId="{DC55977F-AD9B-42D5-9365-6BC613514453}" destId="{DAD00FD2-FF17-4BB5-A0BE-BDA2DB0BD97C}" srcOrd="0" destOrd="0" presId="urn:microsoft.com/office/officeart/2005/8/layout/hierarchy1"/>
    <dgm:cxn modelId="{9F0E8BD3-46D0-4D1C-ABB4-1943C33FF91D}" type="presParOf" srcId="{DAD00FD2-FF17-4BB5-A0BE-BDA2DB0BD97C}" destId="{D8172C59-3F56-4E01-9FCB-0C9B574E0238}" srcOrd="0" destOrd="0" presId="urn:microsoft.com/office/officeart/2005/8/layout/hierarchy1"/>
    <dgm:cxn modelId="{D1183699-A583-41DA-B756-A7E6A79B5739}" type="presParOf" srcId="{DAD00FD2-FF17-4BB5-A0BE-BDA2DB0BD97C}" destId="{EFF73DD3-F7D5-4600-B342-0CD523B3C200}" srcOrd="1" destOrd="0" presId="urn:microsoft.com/office/officeart/2005/8/layout/hierarchy1"/>
    <dgm:cxn modelId="{E8E7FA01-5CAF-49B1-A578-2D37CDBC91AE}" type="presParOf" srcId="{DC55977F-AD9B-42D5-9365-6BC613514453}" destId="{94D9C8FB-FF42-4482-9B02-27110FBE3263}" srcOrd="1" destOrd="0" presId="urn:microsoft.com/office/officeart/2005/8/layout/hierarchy1"/>
    <dgm:cxn modelId="{CE729124-939A-4986-A358-8534119740D2}" type="presParOf" srcId="{3B1BBD3B-7913-4E20-A263-0A27A12BBA9C}" destId="{324360C6-084F-4F8D-9037-83C24F269325}" srcOrd="6" destOrd="0" presId="urn:microsoft.com/office/officeart/2005/8/layout/hierarchy1"/>
    <dgm:cxn modelId="{02B1519D-0EEF-477A-83F9-80CF6F07472B}" type="presParOf" srcId="{3B1BBD3B-7913-4E20-A263-0A27A12BBA9C}" destId="{BAE6EEFB-840B-4482-BFCB-FA6CDA0BAC79}" srcOrd="7" destOrd="0" presId="urn:microsoft.com/office/officeart/2005/8/layout/hierarchy1"/>
    <dgm:cxn modelId="{4EE3F4E0-F1CD-4FE2-8E3C-7ADB5B653357}" type="presParOf" srcId="{BAE6EEFB-840B-4482-BFCB-FA6CDA0BAC79}" destId="{92BE0159-0604-4904-9D7F-3765E03E15DB}" srcOrd="0" destOrd="0" presId="urn:microsoft.com/office/officeart/2005/8/layout/hierarchy1"/>
    <dgm:cxn modelId="{C543C9E8-7035-42F9-B73C-52125D3E464E}" type="presParOf" srcId="{92BE0159-0604-4904-9D7F-3765E03E15DB}" destId="{698289B1-F598-499B-B267-550FC5F245DB}" srcOrd="0" destOrd="0" presId="urn:microsoft.com/office/officeart/2005/8/layout/hierarchy1"/>
    <dgm:cxn modelId="{84EC6C01-AC15-4467-B8AD-080D7421EBD4}" type="presParOf" srcId="{92BE0159-0604-4904-9D7F-3765E03E15DB}" destId="{4C9FE629-C4BA-4183-B4E8-3F92A45BF36F}" srcOrd="1" destOrd="0" presId="urn:microsoft.com/office/officeart/2005/8/layout/hierarchy1"/>
    <dgm:cxn modelId="{E0847C4C-BB8C-43D4-A0AE-BC117253666E}" type="presParOf" srcId="{BAE6EEFB-840B-4482-BFCB-FA6CDA0BAC79}" destId="{352B4DEB-EA87-4A11-A8C6-F419A5D8F41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71119BC-8E8A-40FA-A753-AB107C0E43C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68F1CAE0-68F1-4983-A911-26073D68D715}">
      <dgm:prSet phldrT="[Text]" custT="1"/>
      <dgm:spPr>
        <a:blipFill rotWithShape="1">
          <a:blip xmlns:r="http://schemas.openxmlformats.org/officeDocument/2006/relationships" r:embed="rId1"/>
          <a:stretch>
            <a:fillRect l="-2907"/>
          </a:stretch>
        </a:blipFill>
      </dgm:spPr>
      <dgm:t>
        <a:bodyPr/>
        <a:lstStyle/>
        <a:p>
          <a:r>
            <a:rPr lang="it-IT">
              <a:noFill/>
            </a:rPr>
            <a:t> </a:t>
          </a:r>
        </a:p>
      </dgm:t>
    </dgm:pt>
    <dgm:pt modelId="{F5155AC4-2C0C-4688-AD19-B7D8D35C4F13}" type="parTrans" cxnId="{2C701F0F-DC3F-443B-91E1-AA92E6D70121}">
      <dgm:prSet/>
      <dgm:spPr/>
      <dgm:t>
        <a:bodyPr/>
        <a:lstStyle/>
        <a:p>
          <a:endParaRPr lang="it-IT" sz="800"/>
        </a:p>
      </dgm:t>
    </dgm:pt>
    <dgm:pt modelId="{4308E627-A26C-4833-8346-7AB9994DE52C}" type="sibTrans" cxnId="{2C701F0F-DC3F-443B-91E1-AA92E6D70121}">
      <dgm:prSet/>
      <dgm:spPr/>
      <dgm:t>
        <a:bodyPr/>
        <a:lstStyle/>
        <a:p>
          <a:endParaRPr lang="it-IT" sz="800"/>
        </a:p>
      </dgm:t>
    </dgm:pt>
    <dgm:pt modelId="{B399917D-8900-4652-BCC6-4AA08A32DB8A}" type="asst">
      <dgm:prSet phldrT="[Text]" custT="1"/>
      <dgm:spPr/>
      <dgm:t>
        <a:bodyPr/>
        <a:lstStyle/>
        <a:p>
          <a:r>
            <a:rPr lang="en-US" sz="1400" dirty="0" smtClean="0"/>
            <a:t>Asteroids</a:t>
          </a:r>
          <a:endParaRPr lang="it-IT" sz="1400" dirty="0"/>
        </a:p>
      </dgm:t>
    </dgm:pt>
    <dgm:pt modelId="{82157DE0-397A-4933-9134-8687EBCD95DA}" type="parTrans" cxnId="{C3695DC2-117D-496C-BF44-DE104E41024A}">
      <dgm:prSet/>
      <dgm:spPr/>
      <dgm:t>
        <a:bodyPr/>
        <a:lstStyle/>
        <a:p>
          <a:endParaRPr lang="it-IT" sz="800"/>
        </a:p>
      </dgm:t>
    </dgm:pt>
    <dgm:pt modelId="{DC7CD68D-4098-49B8-BC65-4F46A74A960E}" type="sibTrans" cxnId="{C3695DC2-117D-496C-BF44-DE104E41024A}">
      <dgm:prSet/>
      <dgm:spPr/>
      <dgm:t>
        <a:bodyPr/>
        <a:lstStyle/>
        <a:p>
          <a:endParaRPr lang="it-IT" sz="800"/>
        </a:p>
      </dgm:t>
    </dgm:pt>
    <dgm:pt modelId="{A6CEBA6D-2511-461C-8AE4-8CD166CF8CDB}">
      <dgm:prSet phldrT="[Text]" custT="1"/>
      <dgm:spPr/>
      <dgm:t>
        <a:bodyPr/>
        <a:lstStyle/>
        <a:p>
          <a:r>
            <a:rPr lang="en-US" sz="1400" dirty="0" smtClean="0"/>
            <a:t>Projectiles</a:t>
          </a:r>
          <a:endParaRPr lang="it-IT" sz="1400" dirty="0"/>
        </a:p>
      </dgm:t>
    </dgm:pt>
    <dgm:pt modelId="{F16A3C7D-C1C3-45C0-8864-48D9A4DF32CD}" type="parTrans" cxnId="{2FBF230D-9FE9-4210-A224-E8FC2532AE49}">
      <dgm:prSet/>
      <dgm:spPr/>
      <dgm:t>
        <a:bodyPr/>
        <a:lstStyle/>
        <a:p>
          <a:endParaRPr lang="it-IT" sz="800"/>
        </a:p>
      </dgm:t>
    </dgm:pt>
    <dgm:pt modelId="{B731DF69-62F9-49B5-87C0-569181BC0A82}" type="sibTrans" cxnId="{2FBF230D-9FE9-4210-A224-E8FC2532AE49}">
      <dgm:prSet/>
      <dgm:spPr/>
      <dgm:t>
        <a:bodyPr/>
        <a:lstStyle/>
        <a:p>
          <a:endParaRPr lang="it-IT" sz="800"/>
        </a:p>
      </dgm:t>
    </dgm:pt>
    <dgm:pt modelId="{D6FDD7C2-AD1F-46BC-BAEC-1DDD9B440F1B}">
      <dgm:prSet phldrT="[Text]" custT="1"/>
      <dgm:spPr/>
      <dgm:t>
        <a:bodyPr/>
        <a:lstStyle/>
        <a:p>
          <a:r>
            <a:rPr lang="en-US" sz="1400" dirty="0" smtClean="0"/>
            <a:t>Destroyed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38EA2C2B-D5CB-47AC-AAD4-973620CB7A48}" type="parTrans" cxnId="{607A6970-0275-411C-B31D-EAF45744DC81}">
      <dgm:prSet/>
      <dgm:spPr/>
      <dgm:t>
        <a:bodyPr/>
        <a:lstStyle/>
        <a:p>
          <a:endParaRPr lang="it-IT" sz="800"/>
        </a:p>
      </dgm:t>
    </dgm:pt>
    <dgm:pt modelId="{B0741210-F365-40AB-A84D-D0E76A9F132E}" type="sibTrans" cxnId="{607A6970-0275-411C-B31D-EAF45744DC81}">
      <dgm:prSet/>
      <dgm:spPr/>
      <dgm:t>
        <a:bodyPr/>
        <a:lstStyle/>
        <a:p>
          <a:endParaRPr lang="it-IT" sz="800"/>
        </a:p>
      </dgm:t>
    </dgm:pt>
    <dgm:pt modelId="{8EB3C765-903E-47E0-B495-00377E72C1D1}">
      <dgm:prSet phldrT="[Text]" custT="1"/>
      <dgm:spPr/>
      <dgm:t>
        <a:bodyPr/>
        <a:lstStyle/>
        <a:p>
          <a:r>
            <a:rPr lang="en-US" sz="1400" dirty="0" smtClean="0"/>
            <a:t>Missed</a:t>
          </a:r>
          <a:br>
            <a:rPr lang="en-US" sz="1400" dirty="0" smtClean="0"/>
          </a:br>
          <a:r>
            <a:rPr lang="en-US" sz="1400" dirty="0" smtClean="0"/>
            <a:t>Asteroids</a:t>
          </a:r>
          <a:endParaRPr lang="it-IT" sz="1400" dirty="0"/>
        </a:p>
      </dgm:t>
    </dgm:pt>
    <dgm:pt modelId="{7E31F432-8837-4DF3-B308-3722CC2A0D71}" type="parTrans" cxnId="{6F29E0FF-4E81-4C3D-BFDB-2FA406C63CE2}">
      <dgm:prSet/>
      <dgm:spPr/>
      <dgm:t>
        <a:bodyPr/>
        <a:lstStyle/>
        <a:p>
          <a:endParaRPr lang="it-IT" sz="800"/>
        </a:p>
      </dgm:t>
    </dgm:pt>
    <dgm:pt modelId="{17D8FC5F-5425-418F-9FED-FCD3CB4808D4}" type="sibTrans" cxnId="{6F29E0FF-4E81-4C3D-BFDB-2FA406C63CE2}">
      <dgm:prSet/>
      <dgm:spPr/>
      <dgm:t>
        <a:bodyPr/>
        <a:lstStyle/>
        <a:p>
          <a:endParaRPr lang="it-IT" sz="800"/>
        </a:p>
      </dgm:t>
    </dgm:pt>
    <dgm:pt modelId="{ECBFA7C4-BDC0-412E-B9C9-3F8DF5DD2F88}" type="pres">
      <dgm:prSet presAssocID="{971119BC-8E8A-40FA-A753-AB107C0E43C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6A5E76D-AD4A-4062-B697-A84C8D384A11}" type="pres">
      <dgm:prSet presAssocID="{68F1CAE0-68F1-4983-A911-26073D68D715}" presName="hierRoot1" presStyleCnt="0"/>
      <dgm:spPr/>
    </dgm:pt>
    <dgm:pt modelId="{769749A5-7563-486B-AF24-C313F8E07BD0}" type="pres">
      <dgm:prSet presAssocID="{68F1CAE0-68F1-4983-A911-26073D68D715}" presName="composite" presStyleCnt="0"/>
      <dgm:spPr/>
    </dgm:pt>
    <dgm:pt modelId="{16A52EF1-C1F4-4D49-AAC2-55217CE19295}" type="pres">
      <dgm:prSet presAssocID="{68F1CAE0-68F1-4983-A911-26073D68D715}" presName="background" presStyleLbl="node0" presStyleIdx="0" presStyleCnt="1"/>
      <dgm:spPr/>
    </dgm:pt>
    <dgm:pt modelId="{376C0F62-7288-4767-9075-90E6293607FD}" type="pres">
      <dgm:prSet presAssocID="{68F1CAE0-68F1-4983-A911-26073D68D715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it-IT"/>
        </a:p>
      </dgm:t>
    </dgm:pt>
    <dgm:pt modelId="{3B1BBD3B-7913-4E20-A263-0A27A12BBA9C}" type="pres">
      <dgm:prSet presAssocID="{68F1CAE0-68F1-4983-A911-26073D68D715}" presName="hierChild2" presStyleCnt="0"/>
      <dgm:spPr/>
    </dgm:pt>
    <dgm:pt modelId="{C848C10F-DF9C-490C-A392-0CEFAD5AC682}" type="pres">
      <dgm:prSet presAssocID="{82157DE0-397A-4933-9134-8687EBCD95DA}" presName="Name10" presStyleLbl="parChTrans1D2" presStyleIdx="0" presStyleCnt="4"/>
      <dgm:spPr/>
    </dgm:pt>
    <dgm:pt modelId="{C687103C-053C-4BB3-993D-687CA0741441}" type="pres">
      <dgm:prSet presAssocID="{B399917D-8900-4652-BCC6-4AA08A32DB8A}" presName="hierRoot2" presStyleCnt="0"/>
      <dgm:spPr/>
    </dgm:pt>
    <dgm:pt modelId="{10CC5644-8FD1-43B1-A90F-841357674A58}" type="pres">
      <dgm:prSet presAssocID="{B399917D-8900-4652-BCC6-4AA08A32DB8A}" presName="composite2" presStyleCnt="0"/>
      <dgm:spPr/>
    </dgm:pt>
    <dgm:pt modelId="{88E27DDF-2B47-421A-AE82-F9E51E9BECB1}" type="pres">
      <dgm:prSet presAssocID="{B399917D-8900-4652-BCC6-4AA08A32DB8A}" presName="background2" presStyleLbl="asst1" presStyleIdx="0" presStyleCnt="1"/>
      <dgm:spPr/>
    </dgm:pt>
    <dgm:pt modelId="{C4C61DA6-E284-422E-A063-FC1BE3ACC973}" type="pres">
      <dgm:prSet presAssocID="{B399917D-8900-4652-BCC6-4AA08A32DB8A}" presName="text2" presStyleLbl="fgAcc2" presStyleIdx="0" presStyleCnt="4">
        <dgm:presLayoutVars>
          <dgm:chPref val="3"/>
        </dgm:presLayoutVars>
      </dgm:prSet>
      <dgm:spPr/>
    </dgm:pt>
    <dgm:pt modelId="{7AD00272-B9BD-401B-9ADA-B0ADFDDBBB8D}" type="pres">
      <dgm:prSet presAssocID="{B399917D-8900-4652-BCC6-4AA08A32DB8A}" presName="hierChild3" presStyleCnt="0"/>
      <dgm:spPr/>
    </dgm:pt>
    <dgm:pt modelId="{C4249F8B-B2A5-44C3-B517-CF9D8FA8E4B4}" type="pres">
      <dgm:prSet presAssocID="{F16A3C7D-C1C3-45C0-8864-48D9A4DF32CD}" presName="Name10" presStyleLbl="parChTrans1D2" presStyleIdx="1" presStyleCnt="4"/>
      <dgm:spPr/>
    </dgm:pt>
    <dgm:pt modelId="{4EB34D31-5893-4F04-93AE-91CE64F7E00E}" type="pres">
      <dgm:prSet presAssocID="{A6CEBA6D-2511-461C-8AE4-8CD166CF8CDB}" presName="hierRoot2" presStyleCnt="0"/>
      <dgm:spPr/>
    </dgm:pt>
    <dgm:pt modelId="{F60BDB26-A716-46A8-AF0A-744564A95DDE}" type="pres">
      <dgm:prSet presAssocID="{A6CEBA6D-2511-461C-8AE4-8CD166CF8CDB}" presName="composite2" presStyleCnt="0"/>
      <dgm:spPr/>
    </dgm:pt>
    <dgm:pt modelId="{78355046-5A11-4D62-BD11-D2BB8DE8AE49}" type="pres">
      <dgm:prSet presAssocID="{A6CEBA6D-2511-461C-8AE4-8CD166CF8CDB}" presName="background2" presStyleLbl="node2" presStyleIdx="0" presStyleCnt="3"/>
      <dgm:spPr/>
    </dgm:pt>
    <dgm:pt modelId="{79E272F5-FE02-4E0D-A4F7-A3CAB110BE93}" type="pres">
      <dgm:prSet presAssocID="{A6CEBA6D-2511-461C-8AE4-8CD166CF8CDB}" presName="text2" presStyleLbl="fgAcc2" presStyleIdx="1" presStyleCnt="4">
        <dgm:presLayoutVars>
          <dgm:chPref val="3"/>
        </dgm:presLayoutVars>
      </dgm:prSet>
      <dgm:spPr/>
    </dgm:pt>
    <dgm:pt modelId="{17975E7F-E47F-4A58-B606-EB0F80B4FB17}" type="pres">
      <dgm:prSet presAssocID="{A6CEBA6D-2511-461C-8AE4-8CD166CF8CDB}" presName="hierChild3" presStyleCnt="0"/>
      <dgm:spPr/>
    </dgm:pt>
    <dgm:pt modelId="{5345BFFD-4A56-4B13-8817-8DF3AF02817C}" type="pres">
      <dgm:prSet presAssocID="{38EA2C2B-D5CB-47AC-AAD4-973620CB7A48}" presName="Name10" presStyleLbl="parChTrans1D2" presStyleIdx="2" presStyleCnt="4"/>
      <dgm:spPr/>
    </dgm:pt>
    <dgm:pt modelId="{DC55977F-AD9B-42D5-9365-6BC613514453}" type="pres">
      <dgm:prSet presAssocID="{D6FDD7C2-AD1F-46BC-BAEC-1DDD9B440F1B}" presName="hierRoot2" presStyleCnt="0"/>
      <dgm:spPr/>
    </dgm:pt>
    <dgm:pt modelId="{DAD00FD2-FF17-4BB5-A0BE-BDA2DB0BD97C}" type="pres">
      <dgm:prSet presAssocID="{D6FDD7C2-AD1F-46BC-BAEC-1DDD9B440F1B}" presName="composite2" presStyleCnt="0"/>
      <dgm:spPr/>
    </dgm:pt>
    <dgm:pt modelId="{D8172C59-3F56-4E01-9FCB-0C9B574E0238}" type="pres">
      <dgm:prSet presAssocID="{D6FDD7C2-AD1F-46BC-BAEC-1DDD9B440F1B}" presName="background2" presStyleLbl="node2" presStyleIdx="1" presStyleCnt="3"/>
      <dgm:spPr/>
    </dgm:pt>
    <dgm:pt modelId="{EFF73DD3-F7D5-4600-B342-0CD523B3C200}" type="pres">
      <dgm:prSet presAssocID="{D6FDD7C2-AD1F-46BC-BAEC-1DDD9B440F1B}" presName="text2" presStyleLbl="fgAcc2" presStyleIdx="2" presStyleCnt="4">
        <dgm:presLayoutVars>
          <dgm:chPref val="3"/>
        </dgm:presLayoutVars>
      </dgm:prSet>
      <dgm:spPr/>
    </dgm:pt>
    <dgm:pt modelId="{94D9C8FB-FF42-4482-9B02-27110FBE3263}" type="pres">
      <dgm:prSet presAssocID="{D6FDD7C2-AD1F-46BC-BAEC-1DDD9B440F1B}" presName="hierChild3" presStyleCnt="0"/>
      <dgm:spPr/>
    </dgm:pt>
    <dgm:pt modelId="{324360C6-084F-4F8D-9037-83C24F269325}" type="pres">
      <dgm:prSet presAssocID="{7E31F432-8837-4DF3-B308-3722CC2A0D71}" presName="Name10" presStyleLbl="parChTrans1D2" presStyleIdx="3" presStyleCnt="4"/>
      <dgm:spPr/>
    </dgm:pt>
    <dgm:pt modelId="{BAE6EEFB-840B-4482-BFCB-FA6CDA0BAC79}" type="pres">
      <dgm:prSet presAssocID="{8EB3C765-903E-47E0-B495-00377E72C1D1}" presName="hierRoot2" presStyleCnt="0"/>
      <dgm:spPr/>
    </dgm:pt>
    <dgm:pt modelId="{92BE0159-0604-4904-9D7F-3765E03E15DB}" type="pres">
      <dgm:prSet presAssocID="{8EB3C765-903E-47E0-B495-00377E72C1D1}" presName="composite2" presStyleCnt="0"/>
      <dgm:spPr/>
    </dgm:pt>
    <dgm:pt modelId="{698289B1-F598-499B-B267-550FC5F245DB}" type="pres">
      <dgm:prSet presAssocID="{8EB3C765-903E-47E0-B495-00377E72C1D1}" presName="background2" presStyleLbl="node2" presStyleIdx="2" presStyleCnt="3"/>
      <dgm:spPr/>
    </dgm:pt>
    <dgm:pt modelId="{4C9FE629-C4BA-4183-B4E8-3F92A45BF36F}" type="pres">
      <dgm:prSet presAssocID="{8EB3C765-903E-47E0-B495-00377E72C1D1}" presName="text2" presStyleLbl="fgAcc2" presStyleIdx="3" presStyleCnt="4">
        <dgm:presLayoutVars>
          <dgm:chPref val="3"/>
        </dgm:presLayoutVars>
      </dgm:prSet>
      <dgm:spPr/>
    </dgm:pt>
    <dgm:pt modelId="{352B4DEB-EA87-4A11-A8C6-F419A5D8F415}" type="pres">
      <dgm:prSet presAssocID="{8EB3C765-903E-47E0-B495-00377E72C1D1}" presName="hierChild3" presStyleCnt="0"/>
      <dgm:spPr/>
    </dgm:pt>
  </dgm:ptLst>
  <dgm:cxnLst>
    <dgm:cxn modelId="{9D1F8DB2-6649-489D-8E93-1978BDB8E75F}" type="presOf" srcId="{68F1CAE0-68F1-4983-A911-26073D68D715}" destId="{376C0F62-7288-4767-9075-90E6293607FD}" srcOrd="0" destOrd="0" presId="urn:microsoft.com/office/officeart/2005/8/layout/hierarchy1"/>
    <dgm:cxn modelId="{2FBF230D-9FE9-4210-A224-E8FC2532AE49}" srcId="{68F1CAE0-68F1-4983-A911-26073D68D715}" destId="{A6CEBA6D-2511-461C-8AE4-8CD166CF8CDB}" srcOrd="1" destOrd="0" parTransId="{F16A3C7D-C1C3-45C0-8864-48D9A4DF32CD}" sibTransId="{B731DF69-62F9-49B5-87C0-569181BC0A82}"/>
    <dgm:cxn modelId="{C3695DC2-117D-496C-BF44-DE104E41024A}" srcId="{68F1CAE0-68F1-4983-A911-26073D68D715}" destId="{B399917D-8900-4652-BCC6-4AA08A32DB8A}" srcOrd="0" destOrd="0" parTransId="{82157DE0-397A-4933-9134-8687EBCD95DA}" sibTransId="{DC7CD68D-4098-49B8-BC65-4F46A74A960E}"/>
    <dgm:cxn modelId="{607A6970-0275-411C-B31D-EAF45744DC81}" srcId="{68F1CAE0-68F1-4983-A911-26073D68D715}" destId="{D6FDD7C2-AD1F-46BC-BAEC-1DDD9B440F1B}" srcOrd="2" destOrd="0" parTransId="{38EA2C2B-D5CB-47AC-AAD4-973620CB7A48}" sibTransId="{B0741210-F365-40AB-A84D-D0E76A9F132E}"/>
    <dgm:cxn modelId="{4B895C66-D835-4892-9E90-CE530BD515B9}" type="presOf" srcId="{971119BC-8E8A-40FA-A753-AB107C0E43C2}" destId="{ECBFA7C4-BDC0-412E-B9C9-3F8DF5DD2F88}" srcOrd="0" destOrd="0" presId="urn:microsoft.com/office/officeart/2005/8/layout/hierarchy1"/>
    <dgm:cxn modelId="{71C2A5A5-BEBB-4225-91AA-28010832AD86}" type="presOf" srcId="{8EB3C765-903E-47E0-B495-00377E72C1D1}" destId="{4C9FE629-C4BA-4183-B4E8-3F92A45BF36F}" srcOrd="0" destOrd="0" presId="urn:microsoft.com/office/officeart/2005/8/layout/hierarchy1"/>
    <dgm:cxn modelId="{6F5A5FDE-FA85-4B38-93F3-D3F568CA0302}" type="presOf" srcId="{38EA2C2B-D5CB-47AC-AAD4-973620CB7A48}" destId="{5345BFFD-4A56-4B13-8817-8DF3AF02817C}" srcOrd="0" destOrd="0" presId="urn:microsoft.com/office/officeart/2005/8/layout/hierarchy1"/>
    <dgm:cxn modelId="{0693A018-DC2E-478F-B39B-A7BA49B71675}" type="presOf" srcId="{A6CEBA6D-2511-461C-8AE4-8CD166CF8CDB}" destId="{79E272F5-FE02-4E0D-A4F7-A3CAB110BE93}" srcOrd="0" destOrd="0" presId="urn:microsoft.com/office/officeart/2005/8/layout/hierarchy1"/>
    <dgm:cxn modelId="{6D89E26D-BB27-4F53-B853-5E4226DE8D75}" type="presOf" srcId="{F16A3C7D-C1C3-45C0-8864-48D9A4DF32CD}" destId="{C4249F8B-B2A5-44C3-B517-CF9D8FA8E4B4}" srcOrd="0" destOrd="0" presId="urn:microsoft.com/office/officeart/2005/8/layout/hierarchy1"/>
    <dgm:cxn modelId="{C27C4EC9-3060-461C-A21F-1CDEC7632CD5}" type="presOf" srcId="{7E31F432-8837-4DF3-B308-3722CC2A0D71}" destId="{324360C6-084F-4F8D-9037-83C24F269325}" srcOrd="0" destOrd="0" presId="urn:microsoft.com/office/officeart/2005/8/layout/hierarchy1"/>
    <dgm:cxn modelId="{03430F1A-F18E-4C16-82B0-1C737289A742}" type="presOf" srcId="{D6FDD7C2-AD1F-46BC-BAEC-1DDD9B440F1B}" destId="{EFF73DD3-F7D5-4600-B342-0CD523B3C200}" srcOrd="0" destOrd="0" presId="urn:microsoft.com/office/officeart/2005/8/layout/hierarchy1"/>
    <dgm:cxn modelId="{2C701F0F-DC3F-443B-91E1-AA92E6D70121}" srcId="{971119BC-8E8A-40FA-A753-AB107C0E43C2}" destId="{68F1CAE0-68F1-4983-A911-26073D68D715}" srcOrd="0" destOrd="0" parTransId="{F5155AC4-2C0C-4688-AD19-B7D8D35C4F13}" sibTransId="{4308E627-A26C-4833-8346-7AB9994DE52C}"/>
    <dgm:cxn modelId="{6F29E0FF-4E81-4C3D-BFDB-2FA406C63CE2}" srcId="{68F1CAE0-68F1-4983-A911-26073D68D715}" destId="{8EB3C765-903E-47E0-B495-00377E72C1D1}" srcOrd="3" destOrd="0" parTransId="{7E31F432-8837-4DF3-B308-3722CC2A0D71}" sibTransId="{17D8FC5F-5425-418F-9FED-FCD3CB4808D4}"/>
    <dgm:cxn modelId="{77EE733B-E74C-47A3-8C2E-EDF78ADF5BA6}" type="presOf" srcId="{82157DE0-397A-4933-9134-8687EBCD95DA}" destId="{C848C10F-DF9C-490C-A392-0CEFAD5AC682}" srcOrd="0" destOrd="0" presId="urn:microsoft.com/office/officeart/2005/8/layout/hierarchy1"/>
    <dgm:cxn modelId="{02FDAF08-A8CC-4FCC-9AF2-534F6C15E01C}" type="presOf" srcId="{B399917D-8900-4652-BCC6-4AA08A32DB8A}" destId="{C4C61DA6-E284-422E-A063-FC1BE3ACC973}" srcOrd="0" destOrd="0" presId="urn:microsoft.com/office/officeart/2005/8/layout/hierarchy1"/>
    <dgm:cxn modelId="{E06191E7-DD61-4201-900A-5BF818F9E01F}" type="presParOf" srcId="{ECBFA7C4-BDC0-412E-B9C9-3F8DF5DD2F88}" destId="{D6A5E76D-AD4A-4062-B697-A84C8D384A11}" srcOrd="0" destOrd="0" presId="urn:microsoft.com/office/officeart/2005/8/layout/hierarchy1"/>
    <dgm:cxn modelId="{967E4A36-9557-478E-9469-32BB3019A276}" type="presParOf" srcId="{D6A5E76D-AD4A-4062-B697-A84C8D384A11}" destId="{769749A5-7563-486B-AF24-C313F8E07BD0}" srcOrd="0" destOrd="0" presId="urn:microsoft.com/office/officeart/2005/8/layout/hierarchy1"/>
    <dgm:cxn modelId="{FF5EF3DE-CDE0-4E6F-8431-7E34532DF928}" type="presParOf" srcId="{769749A5-7563-486B-AF24-C313F8E07BD0}" destId="{16A52EF1-C1F4-4D49-AAC2-55217CE19295}" srcOrd="0" destOrd="0" presId="urn:microsoft.com/office/officeart/2005/8/layout/hierarchy1"/>
    <dgm:cxn modelId="{A949566B-F58A-4BCD-B462-0D847AC84AA0}" type="presParOf" srcId="{769749A5-7563-486B-AF24-C313F8E07BD0}" destId="{376C0F62-7288-4767-9075-90E6293607FD}" srcOrd="1" destOrd="0" presId="urn:microsoft.com/office/officeart/2005/8/layout/hierarchy1"/>
    <dgm:cxn modelId="{894BDD90-3C60-4C9D-8302-E468817774BC}" type="presParOf" srcId="{D6A5E76D-AD4A-4062-B697-A84C8D384A11}" destId="{3B1BBD3B-7913-4E20-A263-0A27A12BBA9C}" srcOrd="1" destOrd="0" presId="urn:microsoft.com/office/officeart/2005/8/layout/hierarchy1"/>
    <dgm:cxn modelId="{5B0CC420-DD4D-495C-9F96-0C3B6C36E8AD}" type="presParOf" srcId="{3B1BBD3B-7913-4E20-A263-0A27A12BBA9C}" destId="{C848C10F-DF9C-490C-A392-0CEFAD5AC682}" srcOrd="0" destOrd="0" presId="urn:microsoft.com/office/officeart/2005/8/layout/hierarchy1"/>
    <dgm:cxn modelId="{C5686D22-394C-43D0-A1E4-AACEAFB18822}" type="presParOf" srcId="{3B1BBD3B-7913-4E20-A263-0A27A12BBA9C}" destId="{C687103C-053C-4BB3-993D-687CA0741441}" srcOrd="1" destOrd="0" presId="urn:microsoft.com/office/officeart/2005/8/layout/hierarchy1"/>
    <dgm:cxn modelId="{525ADEAB-8ADF-4523-87D2-8FF943C6075F}" type="presParOf" srcId="{C687103C-053C-4BB3-993D-687CA0741441}" destId="{10CC5644-8FD1-43B1-A90F-841357674A58}" srcOrd="0" destOrd="0" presId="urn:microsoft.com/office/officeart/2005/8/layout/hierarchy1"/>
    <dgm:cxn modelId="{645C73A7-72E8-4A5E-A272-C30BCDD4791D}" type="presParOf" srcId="{10CC5644-8FD1-43B1-A90F-841357674A58}" destId="{88E27DDF-2B47-421A-AE82-F9E51E9BECB1}" srcOrd="0" destOrd="0" presId="urn:microsoft.com/office/officeart/2005/8/layout/hierarchy1"/>
    <dgm:cxn modelId="{8FFDB527-BA85-4BED-B533-CB1F557E9765}" type="presParOf" srcId="{10CC5644-8FD1-43B1-A90F-841357674A58}" destId="{C4C61DA6-E284-422E-A063-FC1BE3ACC973}" srcOrd="1" destOrd="0" presId="urn:microsoft.com/office/officeart/2005/8/layout/hierarchy1"/>
    <dgm:cxn modelId="{2E1725DD-EDD8-4905-946F-CEEDDE847E83}" type="presParOf" srcId="{C687103C-053C-4BB3-993D-687CA0741441}" destId="{7AD00272-B9BD-401B-9ADA-B0ADFDDBBB8D}" srcOrd="1" destOrd="0" presId="urn:microsoft.com/office/officeart/2005/8/layout/hierarchy1"/>
    <dgm:cxn modelId="{8B16D50A-1A55-4896-B82B-F502EE158387}" type="presParOf" srcId="{3B1BBD3B-7913-4E20-A263-0A27A12BBA9C}" destId="{C4249F8B-B2A5-44C3-B517-CF9D8FA8E4B4}" srcOrd="2" destOrd="0" presId="urn:microsoft.com/office/officeart/2005/8/layout/hierarchy1"/>
    <dgm:cxn modelId="{D2FE02DD-E248-4EC7-A076-E0B4F62712AB}" type="presParOf" srcId="{3B1BBD3B-7913-4E20-A263-0A27A12BBA9C}" destId="{4EB34D31-5893-4F04-93AE-91CE64F7E00E}" srcOrd="3" destOrd="0" presId="urn:microsoft.com/office/officeart/2005/8/layout/hierarchy1"/>
    <dgm:cxn modelId="{1B60B06B-053C-42D6-B116-A8E337FD881F}" type="presParOf" srcId="{4EB34D31-5893-4F04-93AE-91CE64F7E00E}" destId="{F60BDB26-A716-46A8-AF0A-744564A95DDE}" srcOrd="0" destOrd="0" presId="urn:microsoft.com/office/officeart/2005/8/layout/hierarchy1"/>
    <dgm:cxn modelId="{572EAD22-2FF4-4F95-AE36-8512946EDE51}" type="presParOf" srcId="{F60BDB26-A716-46A8-AF0A-744564A95DDE}" destId="{78355046-5A11-4D62-BD11-D2BB8DE8AE49}" srcOrd="0" destOrd="0" presId="urn:microsoft.com/office/officeart/2005/8/layout/hierarchy1"/>
    <dgm:cxn modelId="{E302018A-5C28-4F4B-906D-CA229E31F208}" type="presParOf" srcId="{F60BDB26-A716-46A8-AF0A-744564A95DDE}" destId="{79E272F5-FE02-4E0D-A4F7-A3CAB110BE93}" srcOrd="1" destOrd="0" presId="urn:microsoft.com/office/officeart/2005/8/layout/hierarchy1"/>
    <dgm:cxn modelId="{49AE4D78-5CAB-4712-99D7-12971210342A}" type="presParOf" srcId="{4EB34D31-5893-4F04-93AE-91CE64F7E00E}" destId="{17975E7F-E47F-4A58-B606-EB0F80B4FB17}" srcOrd="1" destOrd="0" presId="urn:microsoft.com/office/officeart/2005/8/layout/hierarchy1"/>
    <dgm:cxn modelId="{1048FC42-3FC8-4756-8AE0-8BD059995DF3}" type="presParOf" srcId="{3B1BBD3B-7913-4E20-A263-0A27A12BBA9C}" destId="{5345BFFD-4A56-4B13-8817-8DF3AF02817C}" srcOrd="4" destOrd="0" presId="urn:microsoft.com/office/officeart/2005/8/layout/hierarchy1"/>
    <dgm:cxn modelId="{5D12ECFC-C7E5-456F-AE56-4695D8538866}" type="presParOf" srcId="{3B1BBD3B-7913-4E20-A263-0A27A12BBA9C}" destId="{DC55977F-AD9B-42D5-9365-6BC613514453}" srcOrd="5" destOrd="0" presId="urn:microsoft.com/office/officeart/2005/8/layout/hierarchy1"/>
    <dgm:cxn modelId="{E48A201B-E8B4-44F9-B9EF-53C7DEF80DFE}" type="presParOf" srcId="{DC55977F-AD9B-42D5-9365-6BC613514453}" destId="{DAD00FD2-FF17-4BB5-A0BE-BDA2DB0BD97C}" srcOrd="0" destOrd="0" presId="urn:microsoft.com/office/officeart/2005/8/layout/hierarchy1"/>
    <dgm:cxn modelId="{FABEFF8A-8A93-4534-AE38-7D3ED43E4567}" type="presParOf" srcId="{DAD00FD2-FF17-4BB5-A0BE-BDA2DB0BD97C}" destId="{D8172C59-3F56-4E01-9FCB-0C9B574E0238}" srcOrd="0" destOrd="0" presId="urn:microsoft.com/office/officeart/2005/8/layout/hierarchy1"/>
    <dgm:cxn modelId="{DF712D34-9F34-4E5E-A20C-009526F83354}" type="presParOf" srcId="{DAD00FD2-FF17-4BB5-A0BE-BDA2DB0BD97C}" destId="{EFF73DD3-F7D5-4600-B342-0CD523B3C200}" srcOrd="1" destOrd="0" presId="urn:microsoft.com/office/officeart/2005/8/layout/hierarchy1"/>
    <dgm:cxn modelId="{D0B29778-592D-4FB3-B687-A94776A022E1}" type="presParOf" srcId="{DC55977F-AD9B-42D5-9365-6BC613514453}" destId="{94D9C8FB-FF42-4482-9B02-27110FBE3263}" srcOrd="1" destOrd="0" presId="urn:microsoft.com/office/officeart/2005/8/layout/hierarchy1"/>
    <dgm:cxn modelId="{7CC4E4A2-706D-40FC-B0B2-31176551B199}" type="presParOf" srcId="{3B1BBD3B-7913-4E20-A263-0A27A12BBA9C}" destId="{324360C6-084F-4F8D-9037-83C24F269325}" srcOrd="6" destOrd="0" presId="urn:microsoft.com/office/officeart/2005/8/layout/hierarchy1"/>
    <dgm:cxn modelId="{3DD49A25-A267-40FF-A560-969054D8B240}" type="presParOf" srcId="{3B1BBD3B-7913-4E20-A263-0A27A12BBA9C}" destId="{BAE6EEFB-840B-4482-BFCB-FA6CDA0BAC79}" srcOrd="7" destOrd="0" presId="urn:microsoft.com/office/officeart/2005/8/layout/hierarchy1"/>
    <dgm:cxn modelId="{A0BF9249-CD5F-4D28-B47B-596882F624B1}" type="presParOf" srcId="{BAE6EEFB-840B-4482-BFCB-FA6CDA0BAC79}" destId="{92BE0159-0604-4904-9D7F-3765E03E15DB}" srcOrd="0" destOrd="0" presId="urn:microsoft.com/office/officeart/2005/8/layout/hierarchy1"/>
    <dgm:cxn modelId="{EE130627-E480-41F8-9DD1-1D1061C63921}" type="presParOf" srcId="{92BE0159-0604-4904-9D7F-3765E03E15DB}" destId="{698289B1-F598-499B-B267-550FC5F245DB}" srcOrd="0" destOrd="0" presId="urn:microsoft.com/office/officeart/2005/8/layout/hierarchy1"/>
    <dgm:cxn modelId="{1821A567-0708-4304-86C3-1E3D921C21A2}" type="presParOf" srcId="{92BE0159-0604-4904-9D7F-3765E03E15DB}" destId="{4C9FE629-C4BA-4183-B4E8-3F92A45BF36F}" srcOrd="1" destOrd="0" presId="urn:microsoft.com/office/officeart/2005/8/layout/hierarchy1"/>
    <dgm:cxn modelId="{F61465CB-BCDC-4E0F-8A5E-38F24A0B6B18}" type="presParOf" srcId="{BAE6EEFB-840B-4482-BFCB-FA6CDA0BAC79}" destId="{352B4DEB-EA87-4A11-A8C6-F419A5D8F41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EF1DFC-497F-402F-9526-BF8A0ACAD48E}">
      <dsp:nvSpPr>
        <dsp:cNvPr id="0" name=""/>
        <dsp:cNvSpPr/>
      </dsp:nvSpPr>
      <dsp:spPr>
        <a:xfrm>
          <a:off x="0" y="4664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smtClean="0"/>
            <a:t>real time game development challenges</a:t>
          </a:r>
          <a:endParaRPr lang="it-IT" sz="2800" kern="1200"/>
        </a:p>
      </dsp:txBody>
      <dsp:txXfrm>
        <a:off x="32784" y="79425"/>
        <a:ext cx="8164032" cy="606012"/>
      </dsp:txXfrm>
    </dsp:sp>
    <dsp:sp modelId="{07F660D3-B5AB-475B-9BA5-E8BBAE42C790}">
      <dsp:nvSpPr>
        <dsp:cNvPr id="0" name=""/>
        <dsp:cNvSpPr/>
      </dsp:nvSpPr>
      <dsp:spPr>
        <a:xfrm>
          <a:off x="0" y="79886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smtClean="0"/>
            <a:t>a model for games</a:t>
          </a:r>
          <a:endParaRPr lang="it-IT" sz="2800" kern="1200"/>
        </a:p>
      </dsp:txBody>
      <dsp:txXfrm>
        <a:off x="32784" y="831645"/>
        <a:ext cx="8164032" cy="606012"/>
      </dsp:txXfrm>
    </dsp:sp>
    <dsp:sp modelId="{D1CFD5B3-D95C-46F9-BA31-EC31801F5234}">
      <dsp:nvSpPr>
        <dsp:cNvPr id="0" name=""/>
        <dsp:cNvSpPr/>
      </dsp:nvSpPr>
      <dsp:spPr>
        <a:xfrm>
          <a:off x="0" y="155108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language</a:t>
          </a:r>
          <a:endParaRPr lang="it-IT" sz="2800" kern="1200" dirty="0"/>
        </a:p>
      </dsp:txBody>
      <dsp:txXfrm>
        <a:off x="32784" y="1583865"/>
        <a:ext cx="8164032" cy="606012"/>
      </dsp:txXfrm>
    </dsp:sp>
    <dsp:sp modelId="{10DFE116-71D7-4430-AF85-A4FF0EFF87A4}">
      <dsp:nvSpPr>
        <dsp:cNvPr id="0" name=""/>
        <dsp:cNvSpPr/>
      </dsp:nvSpPr>
      <dsp:spPr>
        <a:xfrm>
          <a:off x="0" y="230330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case study and benchmarks</a:t>
          </a:r>
          <a:endParaRPr lang="it-IT" sz="2800" kern="1200" dirty="0"/>
        </a:p>
      </dsp:txBody>
      <dsp:txXfrm>
        <a:off x="32784" y="2336085"/>
        <a:ext cx="8164032" cy="606012"/>
      </dsp:txXfrm>
    </dsp:sp>
    <dsp:sp modelId="{094258B1-BEE0-4424-A9E9-E4DEDE0E5FB9}">
      <dsp:nvSpPr>
        <dsp:cNvPr id="0" name=""/>
        <dsp:cNvSpPr/>
      </dsp:nvSpPr>
      <dsp:spPr>
        <a:xfrm>
          <a:off x="0" y="305552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compiler implementation</a:t>
          </a:r>
          <a:endParaRPr lang="it-IT" sz="2800" kern="1200" dirty="0"/>
        </a:p>
      </dsp:txBody>
      <dsp:txXfrm>
        <a:off x="32784" y="3088305"/>
        <a:ext cx="8164032" cy="606012"/>
      </dsp:txXfrm>
    </dsp:sp>
    <dsp:sp modelId="{E037501A-D062-4C45-8D89-7D062D35B98B}">
      <dsp:nvSpPr>
        <dsp:cNvPr id="0" name=""/>
        <dsp:cNvSpPr/>
      </dsp:nvSpPr>
      <dsp:spPr>
        <a:xfrm>
          <a:off x="0" y="3807741"/>
          <a:ext cx="82296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future work &amp; conclusions</a:t>
          </a:r>
          <a:endParaRPr lang="it-IT" sz="2800" kern="1200" dirty="0"/>
        </a:p>
      </dsp:txBody>
      <dsp:txXfrm>
        <a:off x="32784" y="3840525"/>
        <a:ext cx="8164032" cy="6060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4360C6-084F-4F8D-9037-83C24F269325}">
      <dsp:nvSpPr>
        <dsp:cNvPr id="0" name=""/>
        <dsp:cNvSpPr/>
      </dsp:nvSpPr>
      <dsp:spPr>
        <a:xfrm>
          <a:off x="2391368" y="841113"/>
          <a:ext cx="1877805" cy="2978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002"/>
              </a:lnTo>
              <a:lnTo>
                <a:pt x="1877805" y="203002"/>
              </a:lnTo>
              <a:lnTo>
                <a:pt x="1877805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45BFFD-4A56-4B13-8817-8DF3AF02817C}">
      <dsp:nvSpPr>
        <dsp:cNvPr id="0" name=""/>
        <dsp:cNvSpPr/>
      </dsp:nvSpPr>
      <dsp:spPr>
        <a:xfrm>
          <a:off x="2391368" y="841113"/>
          <a:ext cx="625935" cy="2978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002"/>
              </a:lnTo>
              <a:lnTo>
                <a:pt x="625935" y="203002"/>
              </a:lnTo>
              <a:lnTo>
                <a:pt x="625935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249F8B-B2A5-44C3-B517-CF9D8FA8E4B4}">
      <dsp:nvSpPr>
        <dsp:cNvPr id="0" name=""/>
        <dsp:cNvSpPr/>
      </dsp:nvSpPr>
      <dsp:spPr>
        <a:xfrm>
          <a:off x="1765433" y="841113"/>
          <a:ext cx="625935" cy="297888"/>
        </a:xfrm>
        <a:custGeom>
          <a:avLst/>
          <a:gdLst/>
          <a:ahLst/>
          <a:cxnLst/>
          <a:rect l="0" t="0" r="0" b="0"/>
          <a:pathLst>
            <a:path>
              <a:moveTo>
                <a:pt x="625935" y="0"/>
              </a:moveTo>
              <a:lnTo>
                <a:pt x="625935" y="203002"/>
              </a:lnTo>
              <a:lnTo>
                <a:pt x="0" y="203002"/>
              </a:lnTo>
              <a:lnTo>
                <a:pt x="0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48C10F-DF9C-490C-A392-0CEFAD5AC682}">
      <dsp:nvSpPr>
        <dsp:cNvPr id="0" name=""/>
        <dsp:cNvSpPr/>
      </dsp:nvSpPr>
      <dsp:spPr>
        <a:xfrm>
          <a:off x="513563" y="841113"/>
          <a:ext cx="1877805" cy="297888"/>
        </a:xfrm>
        <a:custGeom>
          <a:avLst/>
          <a:gdLst/>
          <a:ahLst/>
          <a:cxnLst/>
          <a:rect l="0" t="0" r="0" b="0"/>
          <a:pathLst>
            <a:path>
              <a:moveTo>
                <a:pt x="1877805" y="0"/>
              </a:moveTo>
              <a:lnTo>
                <a:pt x="1877805" y="203002"/>
              </a:lnTo>
              <a:lnTo>
                <a:pt x="0" y="203002"/>
              </a:lnTo>
              <a:lnTo>
                <a:pt x="0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A52EF1-C1F4-4D49-AAC2-55217CE19295}">
      <dsp:nvSpPr>
        <dsp:cNvPr id="0" name=""/>
        <dsp:cNvSpPr/>
      </dsp:nvSpPr>
      <dsp:spPr>
        <a:xfrm>
          <a:off x="1879240" y="190709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6C0F62-7288-4767-9075-90E6293607FD}">
      <dsp:nvSpPr>
        <dsp:cNvPr id="0" name=""/>
        <dsp:cNvSpPr/>
      </dsp:nvSpPr>
      <dsp:spPr>
        <a:xfrm>
          <a:off x="1993046" y="298825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err="1" smtClean="0"/>
            <a:t>GameState</a:t>
          </a:r>
          <a:endParaRPr lang="it-IT" sz="1400" kern="1200" dirty="0"/>
        </a:p>
      </dsp:txBody>
      <dsp:txXfrm>
        <a:off x="2012096" y="317875"/>
        <a:ext cx="986157" cy="612303"/>
      </dsp:txXfrm>
    </dsp:sp>
    <dsp:sp modelId="{88E27DDF-2B47-421A-AE82-F9E51E9BECB1}">
      <dsp:nvSpPr>
        <dsp:cNvPr id="0" name=""/>
        <dsp:cNvSpPr/>
      </dsp:nvSpPr>
      <dsp:spPr>
        <a:xfrm>
          <a:off x="1434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C61DA6-E284-422E-A063-FC1BE3ACC973}">
      <dsp:nvSpPr>
        <dsp:cNvPr id="0" name=""/>
        <dsp:cNvSpPr/>
      </dsp:nvSpPr>
      <dsp:spPr>
        <a:xfrm>
          <a:off x="115240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134290" y="1266167"/>
        <a:ext cx="986157" cy="612303"/>
      </dsp:txXfrm>
    </dsp:sp>
    <dsp:sp modelId="{78355046-5A11-4D62-BD11-D2BB8DE8AE49}">
      <dsp:nvSpPr>
        <dsp:cNvPr id="0" name=""/>
        <dsp:cNvSpPr/>
      </dsp:nvSpPr>
      <dsp:spPr>
        <a:xfrm>
          <a:off x="1253304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E272F5-FE02-4E0D-A4F7-A3CAB110BE93}">
      <dsp:nvSpPr>
        <dsp:cNvPr id="0" name=""/>
        <dsp:cNvSpPr/>
      </dsp:nvSpPr>
      <dsp:spPr>
        <a:xfrm>
          <a:off x="136711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Projectiles</a:t>
          </a:r>
          <a:endParaRPr lang="it-IT" sz="1400" kern="1200" dirty="0"/>
        </a:p>
      </dsp:txBody>
      <dsp:txXfrm>
        <a:off x="1386161" y="1266167"/>
        <a:ext cx="986157" cy="612303"/>
      </dsp:txXfrm>
    </dsp:sp>
    <dsp:sp modelId="{D8172C59-3F56-4E01-9FCB-0C9B574E0238}">
      <dsp:nvSpPr>
        <dsp:cNvPr id="0" name=""/>
        <dsp:cNvSpPr/>
      </dsp:nvSpPr>
      <dsp:spPr>
        <a:xfrm>
          <a:off x="2505175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F73DD3-F7D5-4600-B342-0CD523B3C200}">
      <dsp:nvSpPr>
        <dsp:cNvPr id="0" name=""/>
        <dsp:cNvSpPr/>
      </dsp:nvSpPr>
      <dsp:spPr>
        <a:xfrm>
          <a:off x="261898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Destroyed</a:t>
          </a:r>
          <a:br>
            <a:rPr lang="en-US" sz="1400" kern="1200" dirty="0" smtClean="0"/>
          </a:b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2638031" y="1266167"/>
        <a:ext cx="986157" cy="612303"/>
      </dsp:txXfrm>
    </dsp:sp>
    <dsp:sp modelId="{698289B1-F598-499B-B267-550FC5F245DB}">
      <dsp:nvSpPr>
        <dsp:cNvPr id="0" name=""/>
        <dsp:cNvSpPr/>
      </dsp:nvSpPr>
      <dsp:spPr>
        <a:xfrm>
          <a:off x="3757045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9FE629-C4BA-4183-B4E8-3F92A45BF36F}">
      <dsp:nvSpPr>
        <dsp:cNvPr id="0" name=""/>
        <dsp:cNvSpPr/>
      </dsp:nvSpPr>
      <dsp:spPr>
        <a:xfrm>
          <a:off x="387085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Missed</a:t>
          </a:r>
          <a:br>
            <a:rPr lang="en-US" sz="1400" kern="1200" dirty="0" smtClean="0"/>
          </a:b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3889901" y="1266167"/>
        <a:ext cx="986157" cy="6123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4360C6-084F-4F8D-9037-83C24F269325}">
      <dsp:nvSpPr>
        <dsp:cNvPr id="0" name=""/>
        <dsp:cNvSpPr/>
      </dsp:nvSpPr>
      <dsp:spPr>
        <a:xfrm>
          <a:off x="2391368" y="841113"/>
          <a:ext cx="1877805" cy="2978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002"/>
              </a:lnTo>
              <a:lnTo>
                <a:pt x="1877805" y="203002"/>
              </a:lnTo>
              <a:lnTo>
                <a:pt x="1877805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45BFFD-4A56-4B13-8817-8DF3AF02817C}">
      <dsp:nvSpPr>
        <dsp:cNvPr id="0" name=""/>
        <dsp:cNvSpPr/>
      </dsp:nvSpPr>
      <dsp:spPr>
        <a:xfrm>
          <a:off x="2391368" y="841113"/>
          <a:ext cx="625935" cy="2978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002"/>
              </a:lnTo>
              <a:lnTo>
                <a:pt x="625935" y="203002"/>
              </a:lnTo>
              <a:lnTo>
                <a:pt x="625935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249F8B-B2A5-44C3-B517-CF9D8FA8E4B4}">
      <dsp:nvSpPr>
        <dsp:cNvPr id="0" name=""/>
        <dsp:cNvSpPr/>
      </dsp:nvSpPr>
      <dsp:spPr>
        <a:xfrm>
          <a:off x="1765433" y="841113"/>
          <a:ext cx="625935" cy="297888"/>
        </a:xfrm>
        <a:custGeom>
          <a:avLst/>
          <a:gdLst/>
          <a:ahLst/>
          <a:cxnLst/>
          <a:rect l="0" t="0" r="0" b="0"/>
          <a:pathLst>
            <a:path>
              <a:moveTo>
                <a:pt x="625935" y="0"/>
              </a:moveTo>
              <a:lnTo>
                <a:pt x="625935" y="203002"/>
              </a:lnTo>
              <a:lnTo>
                <a:pt x="0" y="203002"/>
              </a:lnTo>
              <a:lnTo>
                <a:pt x="0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48C10F-DF9C-490C-A392-0CEFAD5AC682}">
      <dsp:nvSpPr>
        <dsp:cNvPr id="0" name=""/>
        <dsp:cNvSpPr/>
      </dsp:nvSpPr>
      <dsp:spPr>
        <a:xfrm>
          <a:off x="513563" y="841113"/>
          <a:ext cx="1877805" cy="297888"/>
        </a:xfrm>
        <a:custGeom>
          <a:avLst/>
          <a:gdLst/>
          <a:ahLst/>
          <a:cxnLst/>
          <a:rect l="0" t="0" r="0" b="0"/>
          <a:pathLst>
            <a:path>
              <a:moveTo>
                <a:pt x="1877805" y="0"/>
              </a:moveTo>
              <a:lnTo>
                <a:pt x="1877805" y="203002"/>
              </a:lnTo>
              <a:lnTo>
                <a:pt x="0" y="203002"/>
              </a:lnTo>
              <a:lnTo>
                <a:pt x="0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A52EF1-C1F4-4D49-AAC2-55217CE19295}">
      <dsp:nvSpPr>
        <dsp:cNvPr id="0" name=""/>
        <dsp:cNvSpPr/>
      </dsp:nvSpPr>
      <dsp:spPr>
        <a:xfrm>
          <a:off x="1879240" y="190709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6C0F62-7288-4767-9075-90E6293607FD}">
      <dsp:nvSpPr>
        <dsp:cNvPr id="0" name=""/>
        <dsp:cNvSpPr/>
      </dsp:nvSpPr>
      <dsp:spPr>
        <a:xfrm>
          <a:off x="1993046" y="298825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err="1" smtClean="0"/>
            <a:t>GameState</a:t>
          </a:r>
          <a:endParaRPr lang="it-IT" sz="1400" kern="1200" dirty="0"/>
        </a:p>
      </dsp:txBody>
      <dsp:txXfrm>
        <a:off x="2012096" y="317875"/>
        <a:ext cx="986157" cy="612303"/>
      </dsp:txXfrm>
    </dsp:sp>
    <dsp:sp modelId="{88E27DDF-2B47-421A-AE82-F9E51E9BECB1}">
      <dsp:nvSpPr>
        <dsp:cNvPr id="0" name=""/>
        <dsp:cNvSpPr/>
      </dsp:nvSpPr>
      <dsp:spPr>
        <a:xfrm>
          <a:off x="1434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C61DA6-E284-422E-A063-FC1BE3ACC973}">
      <dsp:nvSpPr>
        <dsp:cNvPr id="0" name=""/>
        <dsp:cNvSpPr/>
      </dsp:nvSpPr>
      <dsp:spPr>
        <a:xfrm>
          <a:off x="115240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134290" y="1266167"/>
        <a:ext cx="986157" cy="612303"/>
      </dsp:txXfrm>
    </dsp:sp>
    <dsp:sp modelId="{78355046-5A11-4D62-BD11-D2BB8DE8AE49}">
      <dsp:nvSpPr>
        <dsp:cNvPr id="0" name=""/>
        <dsp:cNvSpPr/>
      </dsp:nvSpPr>
      <dsp:spPr>
        <a:xfrm>
          <a:off x="1253304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E272F5-FE02-4E0D-A4F7-A3CAB110BE93}">
      <dsp:nvSpPr>
        <dsp:cNvPr id="0" name=""/>
        <dsp:cNvSpPr/>
      </dsp:nvSpPr>
      <dsp:spPr>
        <a:xfrm>
          <a:off x="136711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Projectiles</a:t>
          </a:r>
          <a:endParaRPr lang="it-IT" sz="1400" kern="1200" dirty="0"/>
        </a:p>
      </dsp:txBody>
      <dsp:txXfrm>
        <a:off x="1386161" y="1266167"/>
        <a:ext cx="986157" cy="612303"/>
      </dsp:txXfrm>
    </dsp:sp>
    <dsp:sp modelId="{D8172C59-3F56-4E01-9FCB-0C9B574E0238}">
      <dsp:nvSpPr>
        <dsp:cNvPr id="0" name=""/>
        <dsp:cNvSpPr/>
      </dsp:nvSpPr>
      <dsp:spPr>
        <a:xfrm>
          <a:off x="2505175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F73DD3-F7D5-4600-B342-0CD523B3C200}">
      <dsp:nvSpPr>
        <dsp:cNvPr id="0" name=""/>
        <dsp:cNvSpPr/>
      </dsp:nvSpPr>
      <dsp:spPr>
        <a:xfrm>
          <a:off x="261898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Destroyed</a:t>
          </a:r>
          <a:br>
            <a:rPr lang="en-US" sz="1400" kern="1200" dirty="0" smtClean="0"/>
          </a:b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2638031" y="1266167"/>
        <a:ext cx="986157" cy="612303"/>
      </dsp:txXfrm>
    </dsp:sp>
    <dsp:sp modelId="{698289B1-F598-499B-B267-550FC5F245DB}">
      <dsp:nvSpPr>
        <dsp:cNvPr id="0" name=""/>
        <dsp:cNvSpPr/>
      </dsp:nvSpPr>
      <dsp:spPr>
        <a:xfrm>
          <a:off x="3757045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9FE629-C4BA-4183-B4E8-3F92A45BF36F}">
      <dsp:nvSpPr>
        <dsp:cNvPr id="0" name=""/>
        <dsp:cNvSpPr/>
      </dsp:nvSpPr>
      <dsp:spPr>
        <a:xfrm>
          <a:off x="387085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Missed</a:t>
          </a:r>
          <a:br>
            <a:rPr lang="en-US" sz="1400" kern="1200" dirty="0" smtClean="0"/>
          </a:b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3889901" y="1266167"/>
        <a:ext cx="986157" cy="61230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4360C6-084F-4F8D-9037-83C24F269325}">
      <dsp:nvSpPr>
        <dsp:cNvPr id="0" name=""/>
        <dsp:cNvSpPr/>
      </dsp:nvSpPr>
      <dsp:spPr>
        <a:xfrm>
          <a:off x="2391368" y="841113"/>
          <a:ext cx="1877805" cy="2978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002"/>
              </a:lnTo>
              <a:lnTo>
                <a:pt x="1877805" y="203002"/>
              </a:lnTo>
              <a:lnTo>
                <a:pt x="1877805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45BFFD-4A56-4B13-8817-8DF3AF02817C}">
      <dsp:nvSpPr>
        <dsp:cNvPr id="0" name=""/>
        <dsp:cNvSpPr/>
      </dsp:nvSpPr>
      <dsp:spPr>
        <a:xfrm>
          <a:off x="2391368" y="841113"/>
          <a:ext cx="625935" cy="2978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002"/>
              </a:lnTo>
              <a:lnTo>
                <a:pt x="625935" y="203002"/>
              </a:lnTo>
              <a:lnTo>
                <a:pt x="625935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249F8B-B2A5-44C3-B517-CF9D8FA8E4B4}">
      <dsp:nvSpPr>
        <dsp:cNvPr id="0" name=""/>
        <dsp:cNvSpPr/>
      </dsp:nvSpPr>
      <dsp:spPr>
        <a:xfrm>
          <a:off x="1765433" y="841113"/>
          <a:ext cx="625935" cy="297888"/>
        </a:xfrm>
        <a:custGeom>
          <a:avLst/>
          <a:gdLst/>
          <a:ahLst/>
          <a:cxnLst/>
          <a:rect l="0" t="0" r="0" b="0"/>
          <a:pathLst>
            <a:path>
              <a:moveTo>
                <a:pt x="625935" y="0"/>
              </a:moveTo>
              <a:lnTo>
                <a:pt x="625935" y="203002"/>
              </a:lnTo>
              <a:lnTo>
                <a:pt x="0" y="203002"/>
              </a:lnTo>
              <a:lnTo>
                <a:pt x="0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48C10F-DF9C-490C-A392-0CEFAD5AC682}">
      <dsp:nvSpPr>
        <dsp:cNvPr id="0" name=""/>
        <dsp:cNvSpPr/>
      </dsp:nvSpPr>
      <dsp:spPr>
        <a:xfrm>
          <a:off x="513563" y="841113"/>
          <a:ext cx="1877805" cy="297888"/>
        </a:xfrm>
        <a:custGeom>
          <a:avLst/>
          <a:gdLst/>
          <a:ahLst/>
          <a:cxnLst/>
          <a:rect l="0" t="0" r="0" b="0"/>
          <a:pathLst>
            <a:path>
              <a:moveTo>
                <a:pt x="1877805" y="0"/>
              </a:moveTo>
              <a:lnTo>
                <a:pt x="1877805" y="203002"/>
              </a:lnTo>
              <a:lnTo>
                <a:pt x="0" y="203002"/>
              </a:lnTo>
              <a:lnTo>
                <a:pt x="0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A52EF1-C1F4-4D49-AAC2-55217CE19295}">
      <dsp:nvSpPr>
        <dsp:cNvPr id="0" name=""/>
        <dsp:cNvSpPr/>
      </dsp:nvSpPr>
      <dsp:spPr>
        <a:xfrm>
          <a:off x="1879240" y="190709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6C0F62-7288-4767-9075-90E6293607FD}">
      <dsp:nvSpPr>
        <dsp:cNvPr id="0" name=""/>
        <dsp:cNvSpPr/>
      </dsp:nvSpPr>
      <dsp:spPr>
        <a:xfrm>
          <a:off x="1993046" y="298825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a:rPr lang="en-US" sz="1400" b="0" i="1" kern="1200" smtClean="0">
                    <a:latin typeface="Cambria Math"/>
                  </a:rPr>
                  <m:t>  </m:t>
                </m:r>
                <m:r>
                  <a:rPr lang="en-US" sz="1400" b="0" i="1" kern="1200" smtClean="0">
                    <a:latin typeface="Cambria Math"/>
                  </a:rPr>
                  <m:t>𝐺𝑎𝑚𝑒𝑆𝑡𝑎𝑡</m:t>
                </m:r>
                <m:sSub>
                  <m:sSubPr>
                    <m:ctrlPr>
                      <a:rPr lang="en-US" sz="1400" b="0" i="1" kern="1200" smtClean="0">
                        <a:latin typeface="Cambria Math"/>
                      </a:rPr>
                    </m:ctrlPr>
                  </m:sSubPr>
                  <m:e>
                    <m:r>
                      <a:rPr lang="en-US" sz="1400" b="0" i="1" kern="1200" smtClean="0">
                        <a:latin typeface="Cambria Math"/>
                      </a:rPr>
                      <m:t>𝑒</m:t>
                    </m:r>
                  </m:e>
                  <m:sub>
                    <m:r>
                      <a:rPr lang="en-US" sz="1400" b="0" i="1" kern="1200" smtClean="0">
                        <a:latin typeface="Cambria Math"/>
                      </a:rPr>
                      <m:t>𝑡</m:t>
                    </m:r>
                  </m:sub>
                </m:sSub>
                <m:r>
                  <a:rPr lang="en-US" sz="1400" b="0" i="1" kern="1200" smtClean="0">
                    <a:latin typeface="Cambria Math"/>
                  </a:rPr>
                  <m:t> </m:t>
                </m:r>
              </m:oMath>
            </m:oMathPara>
          </a14:m>
          <a:endParaRPr lang="it-IT" sz="1400" kern="1200" dirty="0"/>
        </a:p>
      </dsp:txBody>
      <dsp:txXfrm>
        <a:off x="2012096" y="317875"/>
        <a:ext cx="986157" cy="612303"/>
      </dsp:txXfrm>
    </dsp:sp>
    <dsp:sp modelId="{88E27DDF-2B47-421A-AE82-F9E51E9BECB1}">
      <dsp:nvSpPr>
        <dsp:cNvPr id="0" name=""/>
        <dsp:cNvSpPr/>
      </dsp:nvSpPr>
      <dsp:spPr>
        <a:xfrm>
          <a:off x="1434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C61DA6-E284-422E-A063-FC1BE3ACC973}">
      <dsp:nvSpPr>
        <dsp:cNvPr id="0" name=""/>
        <dsp:cNvSpPr/>
      </dsp:nvSpPr>
      <dsp:spPr>
        <a:xfrm>
          <a:off x="115240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134290" y="1266167"/>
        <a:ext cx="986157" cy="612303"/>
      </dsp:txXfrm>
    </dsp:sp>
    <dsp:sp modelId="{78355046-5A11-4D62-BD11-D2BB8DE8AE49}">
      <dsp:nvSpPr>
        <dsp:cNvPr id="0" name=""/>
        <dsp:cNvSpPr/>
      </dsp:nvSpPr>
      <dsp:spPr>
        <a:xfrm>
          <a:off x="1253304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E272F5-FE02-4E0D-A4F7-A3CAB110BE93}">
      <dsp:nvSpPr>
        <dsp:cNvPr id="0" name=""/>
        <dsp:cNvSpPr/>
      </dsp:nvSpPr>
      <dsp:spPr>
        <a:xfrm>
          <a:off x="136711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Projectiles</a:t>
          </a:r>
          <a:endParaRPr lang="it-IT" sz="1400" kern="1200" dirty="0"/>
        </a:p>
      </dsp:txBody>
      <dsp:txXfrm>
        <a:off x="1386161" y="1266167"/>
        <a:ext cx="986157" cy="612303"/>
      </dsp:txXfrm>
    </dsp:sp>
    <dsp:sp modelId="{D8172C59-3F56-4E01-9FCB-0C9B574E0238}">
      <dsp:nvSpPr>
        <dsp:cNvPr id="0" name=""/>
        <dsp:cNvSpPr/>
      </dsp:nvSpPr>
      <dsp:spPr>
        <a:xfrm>
          <a:off x="2505175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F73DD3-F7D5-4600-B342-0CD523B3C200}">
      <dsp:nvSpPr>
        <dsp:cNvPr id="0" name=""/>
        <dsp:cNvSpPr/>
      </dsp:nvSpPr>
      <dsp:spPr>
        <a:xfrm>
          <a:off x="261898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Destroyed</a:t>
          </a:r>
          <a:br>
            <a:rPr lang="en-US" sz="1400" kern="1200" dirty="0" smtClean="0"/>
          </a:b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2638031" y="1266167"/>
        <a:ext cx="986157" cy="612303"/>
      </dsp:txXfrm>
    </dsp:sp>
    <dsp:sp modelId="{698289B1-F598-499B-B267-550FC5F245DB}">
      <dsp:nvSpPr>
        <dsp:cNvPr id="0" name=""/>
        <dsp:cNvSpPr/>
      </dsp:nvSpPr>
      <dsp:spPr>
        <a:xfrm>
          <a:off x="3757045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9FE629-C4BA-4183-B4E8-3F92A45BF36F}">
      <dsp:nvSpPr>
        <dsp:cNvPr id="0" name=""/>
        <dsp:cNvSpPr/>
      </dsp:nvSpPr>
      <dsp:spPr>
        <a:xfrm>
          <a:off x="387085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Missed</a:t>
          </a:r>
          <a:br>
            <a:rPr lang="en-US" sz="1400" kern="1200" dirty="0" smtClean="0"/>
          </a:b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3889901" y="1266167"/>
        <a:ext cx="986157" cy="61230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4360C6-084F-4F8D-9037-83C24F269325}">
      <dsp:nvSpPr>
        <dsp:cNvPr id="0" name=""/>
        <dsp:cNvSpPr/>
      </dsp:nvSpPr>
      <dsp:spPr>
        <a:xfrm>
          <a:off x="2391368" y="841113"/>
          <a:ext cx="1877805" cy="2978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002"/>
              </a:lnTo>
              <a:lnTo>
                <a:pt x="1877805" y="203002"/>
              </a:lnTo>
              <a:lnTo>
                <a:pt x="1877805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45BFFD-4A56-4B13-8817-8DF3AF02817C}">
      <dsp:nvSpPr>
        <dsp:cNvPr id="0" name=""/>
        <dsp:cNvSpPr/>
      </dsp:nvSpPr>
      <dsp:spPr>
        <a:xfrm>
          <a:off x="2391368" y="841113"/>
          <a:ext cx="625935" cy="2978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002"/>
              </a:lnTo>
              <a:lnTo>
                <a:pt x="625935" y="203002"/>
              </a:lnTo>
              <a:lnTo>
                <a:pt x="625935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249F8B-B2A5-44C3-B517-CF9D8FA8E4B4}">
      <dsp:nvSpPr>
        <dsp:cNvPr id="0" name=""/>
        <dsp:cNvSpPr/>
      </dsp:nvSpPr>
      <dsp:spPr>
        <a:xfrm>
          <a:off x="1765433" y="841113"/>
          <a:ext cx="625935" cy="297888"/>
        </a:xfrm>
        <a:custGeom>
          <a:avLst/>
          <a:gdLst/>
          <a:ahLst/>
          <a:cxnLst/>
          <a:rect l="0" t="0" r="0" b="0"/>
          <a:pathLst>
            <a:path>
              <a:moveTo>
                <a:pt x="625935" y="0"/>
              </a:moveTo>
              <a:lnTo>
                <a:pt x="625935" y="203002"/>
              </a:lnTo>
              <a:lnTo>
                <a:pt x="0" y="203002"/>
              </a:lnTo>
              <a:lnTo>
                <a:pt x="0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48C10F-DF9C-490C-A392-0CEFAD5AC682}">
      <dsp:nvSpPr>
        <dsp:cNvPr id="0" name=""/>
        <dsp:cNvSpPr/>
      </dsp:nvSpPr>
      <dsp:spPr>
        <a:xfrm>
          <a:off x="513563" y="841113"/>
          <a:ext cx="1877805" cy="297888"/>
        </a:xfrm>
        <a:custGeom>
          <a:avLst/>
          <a:gdLst/>
          <a:ahLst/>
          <a:cxnLst/>
          <a:rect l="0" t="0" r="0" b="0"/>
          <a:pathLst>
            <a:path>
              <a:moveTo>
                <a:pt x="1877805" y="0"/>
              </a:moveTo>
              <a:lnTo>
                <a:pt x="1877805" y="203002"/>
              </a:lnTo>
              <a:lnTo>
                <a:pt x="0" y="203002"/>
              </a:lnTo>
              <a:lnTo>
                <a:pt x="0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A52EF1-C1F4-4D49-AAC2-55217CE19295}">
      <dsp:nvSpPr>
        <dsp:cNvPr id="0" name=""/>
        <dsp:cNvSpPr/>
      </dsp:nvSpPr>
      <dsp:spPr>
        <a:xfrm>
          <a:off x="1879240" y="190709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6C0F62-7288-4767-9075-90E6293607FD}">
      <dsp:nvSpPr>
        <dsp:cNvPr id="0" name=""/>
        <dsp:cNvSpPr/>
      </dsp:nvSpPr>
      <dsp:spPr>
        <a:xfrm>
          <a:off x="1993046" y="298825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a:rPr lang="en-US" sz="1100" b="0" i="1" kern="1200" smtClean="0">
                    <a:latin typeface="Cambria Math"/>
                  </a:rPr>
                  <m:t>𝐺𝑎𝑚𝑒𝑆𝑡𝑎𝑡</m:t>
                </m:r>
                <m:sSub>
                  <m:sSubPr>
                    <m:ctrlPr>
                      <a:rPr lang="en-US" sz="1100" b="0" i="1" kern="1200" smtClean="0">
                        <a:latin typeface="Cambria Math"/>
                      </a:rPr>
                    </m:ctrlPr>
                  </m:sSubPr>
                  <m:e>
                    <m:r>
                      <a:rPr lang="en-US" sz="1100" b="0" i="1" kern="1200" smtClean="0">
                        <a:latin typeface="Cambria Math"/>
                      </a:rPr>
                      <m:t>𝑒</m:t>
                    </m:r>
                  </m:e>
                  <m:sub>
                    <m:r>
                      <a:rPr lang="en-US" sz="1100" b="0" i="1" kern="1200" smtClean="0">
                        <a:latin typeface="Cambria Math"/>
                      </a:rPr>
                      <m:t>𝑡</m:t>
                    </m:r>
                    <m:r>
                      <a:rPr lang="en-US" sz="1100" b="0" i="1" kern="1200" smtClean="0">
                        <a:latin typeface="Cambria Math"/>
                      </a:rPr>
                      <m:t>+1</m:t>
                    </m:r>
                  </m:sub>
                </m:sSub>
              </m:oMath>
            </m:oMathPara>
          </a14:m>
          <a:endParaRPr lang="it-IT" sz="1100" kern="1200" dirty="0"/>
        </a:p>
      </dsp:txBody>
      <dsp:txXfrm>
        <a:off x="2012096" y="317875"/>
        <a:ext cx="986157" cy="612303"/>
      </dsp:txXfrm>
    </dsp:sp>
    <dsp:sp modelId="{88E27DDF-2B47-421A-AE82-F9E51E9BECB1}">
      <dsp:nvSpPr>
        <dsp:cNvPr id="0" name=""/>
        <dsp:cNvSpPr/>
      </dsp:nvSpPr>
      <dsp:spPr>
        <a:xfrm>
          <a:off x="1434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C61DA6-E284-422E-A063-FC1BE3ACC973}">
      <dsp:nvSpPr>
        <dsp:cNvPr id="0" name=""/>
        <dsp:cNvSpPr/>
      </dsp:nvSpPr>
      <dsp:spPr>
        <a:xfrm>
          <a:off x="115240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134290" y="1266167"/>
        <a:ext cx="986157" cy="612303"/>
      </dsp:txXfrm>
    </dsp:sp>
    <dsp:sp modelId="{78355046-5A11-4D62-BD11-D2BB8DE8AE49}">
      <dsp:nvSpPr>
        <dsp:cNvPr id="0" name=""/>
        <dsp:cNvSpPr/>
      </dsp:nvSpPr>
      <dsp:spPr>
        <a:xfrm>
          <a:off x="1253304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E272F5-FE02-4E0D-A4F7-A3CAB110BE93}">
      <dsp:nvSpPr>
        <dsp:cNvPr id="0" name=""/>
        <dsp:cNvSpPr/>
      </dsp:nvSpPr>
      <dsp:spPr>
        <a:xfrm>
          <a:off x="136711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Projectiles</a:t>
          </a:r>
          <a:endParaRPr lang="it-IT" sz="1400" kern="1200" dirty="0"/>
        </a:p>
      </dsp:txBody>
      <dsp:txXfrm>
        <a:off x="1386161" y="1266167"/>
        <a:ext cx="986157" cy="612303"/>
      </dsp:txXfrm>
    </dsp:sp>
    <dsp:sp modelId="{D8172C59-3F56-4E01-9FCB-0C9B574E0238}">
      <dsp:nvSpPr>
        <dsp:cNvPr id="0" name=""/>
        <dsp:cNvSpPr/>
      </dsp:nvSpPr>
      <dsp:spPr>
        <a:xfrm>
          <a:off x="2505175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F73DD3-F7D5-4600-B342-0CD523B3C200}">
      <dsp:nvSpPr>
        <dsp:cNvPr id="0" name=""/>
        <dsp:cNvSpPr/>
      </dsp:nvSpPr>
      <dsp:spPr>
        <a:xfrm>
          <a:off x="261898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Destroyed</a:t>
          </a:r>
          <a:br>
            <a:rPr lang="en-US" sz="1400" kern="1200" dirty="0" smtClean="0"/>
          </a:b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2638031" y="1266167"/>
        <a:ext cx="986157" cy="612303"/>
      </dsp:txXfrm>
    </dsp:sp>
    <dsp:sp modelId="{698289B1-F598-499B-B267-550FC5F245DB}">
      <dsp:nvSpPr>
        <dsp:cNvPr id="0" name=""/>
        <dsp:cNvSpPr/>
      </dsp:nvSpPr>
      <dsp:spPr>
        <a:xfrm>
          <a:off x="3757045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9FE629-C4BA-4183-B4E8-3F92A45BF36F}">
      <dsp:nvSpPr>
        <dsp:cNvPr id="0" name=""/>
        <dsp:cNvSpPr/>
      </dsp:nvSpPr>
      <dsp:spPr>
        <a:xfrm>
          <a:off x="387085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Missed</a:t>
          </a:r>
          <a:br>
            <a:rPr lang="en-US" sz="1400" kern="1200" dirty="0" smtClean="0"/>
          </a:b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3889901" y="1266167"/>
        <a:ext cx="986157" cy="61230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4360C6-084F-4F8D-9037-83C24F269325}">
      <dsp:nvSpPr>
        <dsp:cNvPr id="0" name=""/>
        <dsp:cNvSpPr/>
      </dsp:nvSpPr>
      <dsp:spPr>
        <a:xfrm>
          <a:off x="2391368" y="841113"/>
          <a:ext cx="1877805" cy="2978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002"/>
              </a:lnTo>
              <a:lnTo>
                <a:pt x="1877805" y="203002"/>
              </a:lnTo>
              <a:lnTo>
                <a:pt x="1877805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45BFFD-4A56-4B13-8817-8DF3AF02817C}">
      <dsp:nvSpPr>
        <dsp:cNvPr id="0" name=""/>
        <dsp:cNvSpPr/>
      </dsp:nvSpPr>
      <dsp:spPr>
        <a:xfrm>
          <a:off x="2391368" y="841113"/>
          <a:ext cx="625935" cy="2978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002"/>
              </a:lnTo>
              <a:lnTo>
                <a:pt x="625935" y="203002"/>
              </a:lnTo>
              <a:lnTo>
                <a:pt x="625935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249F8B-B2A5-44C3-B517-CF9D8FA8E4B4}">
      <dsp:nvSpPr>
        <dsp:cNvPr id="0" name=""/>
        <dsp:cNvSpPr/>
      </dsp:nvSpPr>
      <dsp:spPr>
        <a:xfrm>
          <a:off x="1765433" y="841113"/>
          <a:ext cx="625935" cy="297888"/>
        </a:xfrm>
        <a:custGeom>
          <a:avLst/>
          <a:gdLst/>
          <a:ahLst/>
          <a:cxnLst/>
          <a:rect l="0" t="0" r="0" b="0"/>
          <a:pathLst>
            <a:path>
              <a:moveTo>
                <a:pt x="625935" y="0"/>
              </a:moveTo>
              <a:lnTo>
                <a:pt x="625935" y="203002"/>
              </a:lnTo>
              <a:lnTo>
                <a:pt x="0" y="203002"/>
              </a:lnTo>
              <a:lnTo>
                <a:pt x="0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48C10F-DF9C-490C-A392-0CEFAD5AC682}">
      <dsp:nvSpPr>
        <dsp:cNvPr id="0" name=""/>
        <dsp:cNvSpPr/>
      </dsp:nvSpPr>
      <dsp:spPr>
        <a:xfrm>
          <a:off x="513563" y="841113"/>
          <a:ext cx="1877805" cy="297888"/>
        </a:xfrm>
        <a:custGeom>
          <a:avLst/>
          <a:gdLst/>
          <a:ahLst/>
          <a:cxnLst/>
          <a:rect l="0" t="0" r="0" b="0"/>
          <a:pathLst>
            <a:path>
              <a:moveTo>
                <a:pt x="1877805" y="0"/>
              </a:moveTo>
              <a:lnTo>
                <a:pt x="1877805" y="203002"/>
              </a:lnTo>
              <a:lnTo>
                <a:pt x="0" y="203002"/>
              </a:lnTo>
              <a:lnTo>
                <a:pt x="0" y="2978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A52EF1-C1F4-4D49-AAC2-55217CE19295}">
      <dsp:nvSpPr>
        <dsp:cNvPr id="0" name=""/>
        <dsp:cNvSpPr/>
      </dsp:nvSpPr>
      <dsp:spPr>
        <a:xfrm>
          <a:off x="1879240" y="190709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6C0F62-7288-4767-9075-90E6293607FD}">
      <dsp:nvSpPr>
        <dsp:cNvPr id="0" name=""/>
        <dsp:cNvSpPr/>
      </dsp:nvSpPr>
      <dsp:spPr>
        <a:xfrm>
          <a:off x="1993046" y="298825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a:rPr lang="en-US" sz="1400" b="0" i="1" kern="1200" smtClean="0">
                    <a:latin typeface="Cambria Math"/>
                  </a:rPr>
                  <m:t>  </m:t>
                </m:r>
                <m:r>
                  <a:rPr lang="en-US" sz="1400" b="0" i="1" kern="1200" smtClean="0">
                    <a:latin typeface="Cambria Math"/>
                  </a:rPr>
                  <m:t>𝐺𝑎𝑚𝑒𝑆𝑡𝑎𝑡</m:t>
                </m:r>
                <m:sSub>
                  <m:sSubPr>
                    <m:ctrlPr>
                      <a:rPr lang="en-US" sz="1400" b="0" i="1" kern="1200" smtClean="0">
                        <a:latin typeface="Cambria Math"/>
                      </a:rPr>
                    </m:ctrlPr>
                  </m:sSubPr>
                  <m:e>
                    <m:r>
                      <a:rPr lang="en-US" sz="1400" b="0" i="1" kern="1200" smtClean="0">
                        <a:latin typeface="Cambria Math"/>
                      </a:rPr>
                      <m:t>𝑒</m:t>
                    </m:r>
                  </m:e>
                  <m:sub>
                    <m:r>
                      <a:rPr lang="en-US" sz="1400" b="0" i="1" kern="1200" smtClean="0">
                        <a:latin typeface="Cambria Math"/>
                      </a:rPr>
                      <m:t>𝑡</m:t>
                    </m:r>
                  </m:sub>
                </m:sSub>
                <m:r>
                  <a:rPr lang="en-US" sz="1400" b="0" i="1" kern="1200" smtClean="0">
                    <a:latin typeface="Cambria Math"/>
                  </a:rPr>
                  <m:t> </m:t>
                </m:r>
              </m:oMath>
            </m:oMathPara>
          </a14:m>
          <a:endParaRPr lang="it-IT" sz="1400" kern="1200" dirty="0"/>
        </a:p>
      </dsp:txBody>
      <dsp:txXfrm>
        <a:off x="2012096" y="317875"/>
        <a:ext cx="986157" cy="612303"/>
      </dsp:txXfrm>
    </dsp:sp>
    <dsp:sp modelId="{88E27DDF-2B47-421A-AE82-F9E51E9BECB1}">
      <dsp:nvSpPr>
        <dsp:cNvPr id="0" name=""/>
        <dsp:cNvSpPr/>
      </dsp:nvSpPr>
      <dsp:spPr>
        <a:xfrm>
          <a:off x="1434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C61DA6-E284-422E-A063-FC1BE3ACC973}">
      <dsp:nvSpPr>
        <dsp:cNvPr id="0" name=""/>
        <dsp:cNvSpPr/>
      </dsp:nvSpPr>
      <dsp:spPr>
        <a:xfrm>
          <a:off x="115240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134290" y="1266167"/>
        <a:ext cx="986157" cy="612303"/>
      </dsp:txXfrm>
    </dsp:sp>
    <dsp:sp modelId="{78355046-5A11-4D62-BD11-D2BB8DE8AE49}">
      <dsp:nvSpPr>
        <dsp:cNvPr id="0" name=""/>
        <dsp:cNvSpPr/>
      </dsp:nvSpPr>
      <dsp:spPr>
        <a:xfrm>
          <a:off x="1253304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E272F5-FE02-4E0D-A4F7-A3CAB110BE93}">
      <dsp:nvSpPr>
        <dsp:cNvPr id="0" name=""/>
        <dsp:cNvSpPr/>
      </dsp:nvSpPr>
      <dsp:spPr>
        <a:xfrm>
          <a:off x="136711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Projectiles</a:t>
          </a:r>
          <a:endParaRPr lang="it-IT" sz="1400" kern="1200" dirty="0"/>
        </a:p>
      </dsp:txBody>
      <dsp:txXfrm>
        <a:off x="1386161" y="1266167"/>
        <a:ext cx="986157" cy="612303"/>
      </dsp:txXfrm>
    </dsp:sp>
    <dsp:sp modelId="{D8172C59-3F56-4E01-9FCB-0C9B574E0238}">
      <dsp:nvSpPr>
        <dsp:cNvPr id="0" name=""/>
        <dsp:cNvSpPr/>
      </dsp:nvSpPr>
      <dsp:spPr>
        <a:xfrm>
          <a:off x="2505175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F73DD3-F7D5-4600-B342-0CD523B3C200}">
      <dsp:nvSpPr>
        <dsp:cNvPr id="0" name=""/>
        <dsp:cNvSpPr/>
      </dsp:nvSpPr>
      <dsp:spPr>
        <a:xfrm>
          <a:off x="261898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Destroyed</a:t>
          </a:r>
          <a:br>
            <a:rPr lang="en-US" sz="1400" kern="1200" dirty="0" smtClean="0"/>
          </a:b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2638031" y="1266167"/>
        <a:ext cx="986157" cy="612303"/>
      </dsp:txXfrm>
    </dsp:sp>
    <dsp:sp modelId="{698289B1-F598-499B-B267-550FC5F245DB}">
      <dsp:nvSpPr>
        <dsp:cNvPr id="0" name=""/>
        <dsp:cNvSpPr/>
      </dsp:nvSpPr>
      <dsp:spPr>
        <a:xfrm>
          <a:off x="3757045" y="1139001"/>
          <a:ext cx="1024257" cy="6504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9FE629-C4BA-4183-B4E8-3F92A45BF36F}">
      <dsp:nvSpPr>
        <dsp:cNvPr id="0" name=""/>
        <dsp:cNvSpPr/>
      </dsp:nvSpPr>
      <dsp:spPr>
        <a:xfrm>
          <a:off x="3870851" y="1247117"/>
          <a:ext cx="1024257" cy="6504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Missed</a:t>
          </a:r>
          <a:br>
            <a:rPr lang="en-US" sz="1400" kern="1200" dirty="0" smtClean="0"/>
          </a:br>
          <a:r>
            <a:rPr lang="en-US" sz="1400" kern="1200" dirty="0" smtClean="0"/>
            <a:t>Asteroids</a:t>
          </a:r>
          <a:endParaRPr lang="it-IT" sz="1400" kern="1200" dirty="0"/>
        </a:p>
      </dsp:txBody>
      <dsp:txXfrm>
        <a:off x="3889901" y="1266167"/>
        <a:ext cx="986157" cy="6123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0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0512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2791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8618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31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575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0476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7978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9885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9733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8665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0671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ACEAA-A387-4E54-B429-EADFA3794070}" type="datetimeFigureOut">
              <a:rPr lang="it-IT" smtClean="0"/>
              <a:t>22/11/2011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14005-B7A7-4A67-B3F8-C422AEAFA9E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0667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0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50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5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AsteroidsGame/AsteroidsGame/bin/x86/Release/AsteroidsGame.exe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../Documents/VSTeam/vsteam2010/XNA/2011-2012/Galaxy%20Wars%20Beta%203/GameHost/bin/x86/Release/GameHostVS.exe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casanova.codeplex.com/" TargetMode="External"/><Relationship Id="rId2" Type="http://schemas.openxmlformats.org/officeDocument/2006/relationships/hyperlink" Target="http://vsteam2010.codeplex.com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mailto:giuseppemag@gmail.com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0.xml"/><Relationship Id="rId13" Type="http://schemas.openxmlformats.org/officeDocument/2006/relationships/diagramQuickStyle" Target="../diagrams/quickStyle5.xml"/><Relationship Id="rId18" Type="http://schemas.openxmlformats.org/officeDocument/2006/relationships/diagramQuickStyle" Target="../diagrams/quickStyle40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40.xml"/><Relationship Id="rId12" Type="http://schemas.openxmlformats.org/officeDocument/2006/relationships/diagramLayout" Target="../diagrams/layout5.xml"/><Relationship Id="rId17" Type="http://schemas.openxmlformats.org/officeDocument/2006/relationships/diagramLayout" Target="../diagrams/layout40.xml"/><Relationship Id="rId2" Type="http://schemas.openxmlformats.org/officeDocument/2006/relationships/diagramData" Target="../diagrams/data4.xml"/><Relationship Id="rId16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openxmlformats.org/officeDocument/2006/relationships/diagramData" Target="../diagrams/data5.xml"/><Relationship Id="rId5" Type="http://schemas.openxmlformats.org/officeDocument/2006/relationships/diagramColors" Target="../diagrams/colors4.xml"/><Relationship Id="rId15" Type="http://schemas.microsoft.com/office/2007/relationships/diagramDrawing" Target="../diagrams/drawing5.xml"/><Relationship Id="rId10" Type="http://schemas.openxmlformats.org/officeDocument/2006/relationships/diagramColors" Target="../diagrams/colors30.xml"/><Relationship Id="rId19" Type="http://schemas.openxmlformats.org/officeDocument/2006/relationships/diagramColors" Target="../diagrams/colors40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30.xml"/><Relationship Id="rId14" Type="http://schemas.openxmlformats.org/officeDocument/2006/relationships/diagramColors" Target="../diagrams/colors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Designing Casanova: a Language for Games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Giuseppe Maggiore, </a:t>
            </a:r>
            <a:r>
              <a:rPr lang="en-US" sz="2000" dirty="0" err="1" smtClean="0"/>
              <a:t>Alvise</a:t>
            </a:r>
            <a:r>
              <a:rPr lang="en-US" sz="2000" dirty="0" smtClean="0"/>
              <a:t> </a:t>
            </a:r>
            <a:r>
              <a:rPr lang="en-US" sz="2000" dirty="0" err="1" smtClean="0"/>
              <a:t>Spanò</a:t>
            </a:r>
            <a:r>
              <a:rPr lang="en-US" sz="2000" dirty="0" smtClean="0"/>
              <a:t>, Renzo </a:t>
            </a:r>
            <a:r>
              <a:rPr lang="en-US" sz="2000" dirty="0" err="1" smtClean="0"/>
              <a:t>Orsini</a:t>
            </a:r>
            <a:r>
              <a:rPr lang="en-US" sz="2000" dirty="0" smtClean="0"/>
              <a:t>, Giulia Costantini, Michele </a:t>
            </a:r>
            <a:r>
              <a:rPr lang="en-US" sz="2000" dirty="0" err="1" smtClean="0"/>
              <a:t>Bugliesi</a:t>
            </a:r>
            <a:r>
              <a:rPr lang="en-US" sz="2000" dirty="0" smtClean="0"/>
              <a:t>, </a:t>
            </a:r>
            <a:r>
              <a:rPr lang="it-IT" sz="2000" dirty="0" smtClean="0"/>
              <a:t>Mohamed Abbadi</a:t>
            </a:r>
          </a:p>
          <a:p>
            <a:endParaRPr lang="en-US" sz="2000" dirty="0"/>
          </a:p>
          <a:p>
            <a:r>
              <a:rPr lang="en-US" sz="2000" dirty="0" err="1" smtClean="0"/>
              <a:t>Università</a:t>
            </a:r>
            <a:r>
              <a:rPr lang="en-US" sz="2000" dirty="0" smtClean="0"/>
              <a:t> </a:t>
            </a:r>
            <a:r>
              <a:rPr lang="en-US" sz="2000" dirty="0" err="1" smtClean="0"/>
              <a:t>Ca</a:t>
            </a:r>
            <a:r>
              <a:rPr lang="en-US" sz="2000" dirty="0" smtClean="0"/>
              <a:t>’ </a:t>
            </a:r>
            <a:r>
              <a:rPr lang="en-US" sz="2000" dirty="0" err="1" smtClean="0"/>
              <a:t>Foscari</a:t>
            </a:r>
            <a:r>
              <a:rPr lang="en-US" sz="2000" dirty="0" smtClean="0"/>
              <a:t> di </a:t>
            </a:r>
            <a:r>
              <a:rPr lang="en-US" sz="2000" dirty="0" err="1" smtClean="0"/>
              <a:t>Venezia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93630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Behaviors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20394709"/>
                  </p:ext>
                </p:extLst>
              </p:nvPr>
            </p:nvGraphicFramePr>
            <p:xfrm>
              <a:off x="467544" y="2780929"/>
              <a:ext cx="4896544" cy="208823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mc:Choice>
        <mc:Fallback xmlns="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102002241"/>
                  </p:ext>
                </p:extLst>
              </p:nvPr>
            </p:nvGraphicFramePr>
            <p:xfrm>
              <a:off x="467544" y="2780929"/>
              <a:ext cx="4896544" cy="208823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8" r:qs="rId9" r:cs="rId10"/>
              </a:graphicData>
            </a:graphic>
          </p:graphicFrame>
        </mc:Fallback>
      </mc:AlternateContent>
      <p:sp>
        <p:nvSpPr>
          <p:cNvPr id="3" name="Down Arrow 2"/>
          <p:cNvSpPr/>
          <p:nvPr/>
        </p:nvSpPr>
        <p:spPr>
          <a:xfrm>
            <a:off x="5436096" y="1916832"/>
            <a:ext cx="1008112" cy="40324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Down Arrow 9"/>
          <p:cNvSpPr/>
          <p:nvPr/>
        </p:nvSpPr>
        <p:spPr>
          <a:xfrm>
            <a:off x="6732240" y="1916832"/>
            <a:ext cx="1008112" cy="40324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" name="Curved Connector 5"/>
          <p:cNvCxnSpPr/>
          <p:nvPr/>
        </p:nvCxnSpPr>
        <p:spPr>
          <a:xfrm rot="10800000" flipV="1">
            <a:off x="1043608" y="2636912"/>
            <a:ext cx="4824536" cy="1800200"/>
          </a:xfrm>
          <a:prstGeom prst="curvedConnector3">
            <a:avLst>
              <a:gd name="adj1" fmla="val 101906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5400000" flipH="1" flipV="1">
            <a:off x="4535996" y="3176972"/>
            <a:ext cx="1584176" cy="936104"/>
          </a:xfrm>
          <a:prstGeom prst="curvedConnector3">
            <a:avLst>
              <a:gd name="adj1" fmla="val 9591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rot="10800000" flipV="1">
            <a:off x="2195736" y="3645024"/>
            <a:ext cx="5040560" cy="792088"/>
          </a:xfrm>
          <a:prstGeom prst="curvedConnector3">
            <a:avLst>
              <a:gd name="adj1" fmla="val 3268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/>
          <p:nvPr/>
        </p:nvCxnSpPr>
        <p:spPr>
          <a:xfrm rot="10800000">
            <a:off x="3455876" y="4589512"/>
            <a:ext cx="3780421" cy="567680"/>
          </a:xfrm>
          <a:prstGeom prst="curvedConnector3">
            <a:avLst>
              <a:gd name="adj1" fmla="val 10139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508104" y="1484784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spawn</a:t>
            </a:r>
            <a:endParaRPr lang="it-IT" dirty="0"/>
          </a:p>
        </p:txBody>
      </p:sp>
      <p:sp>
        <p:nvSpPr>
          <p:cNvPr id="11" name="TextBox 10"/>
          <p:cNvSpPr txBox="1"/>
          <p:nvPr/>
        </p:nvSpPr>
        <p:spPr>
          <a:xfrm>
            <a:off x="6879473" y="1484784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shoot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6912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Model for Games</a:t>
            </a:r>
            <a:endParaRPr lang="it-IT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" b="-207"/>
          <a:stretch/>
        </p:blipFill>
        <p:spPr bwMode="auto">
          <a:xfrm>
            <a:off x="1403648" y="1710000"/>
            <a:ext cx="6588223" cy="4433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2965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Source: Asteroid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type Asteroid =</a:t>
            </a:r>
          </a:p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{</a:t>
            </a:r>
          </a:p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  rule Y : float = </a:t>
            </a:r>
          </a:p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    fun (state,self,dt) -&gt; self.Y + dt * self.VelY;</a:t>
            </a:r>
          </a:p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  VelY : float;</a:t>
            </a:r>
          </a:p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  X : float;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</a:rPr>
              <a:t> </a:t>
            </a:r>
            <a:r>
              <a:rPr lang="en-US" sz="2000" dirty="0" smtClean="0">
                <a:latin typeface="Consolas"/>
              </a:rPr>
              <a:t> rule Colliders : Table&lt;Projectile&gt; =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</a:rPr>
              <a:t> </a:t>
            </a:r>
            <a:r>
              <a:rPr lang="en-US" sz="2000" dirty="0" smtClean="0">
                <a:latin typeface="Consolas"/>
              </a:rPr>
              <a:t>   fun (</a:t>
            </a:r>
            <a:r>
              <a:rPr lang="en-US" sz="2000" dirty="0" err="1" smtClean="0">
                <a:latin typeface="Consolas"/>
              </a:rPr>
              <a:t>state,self,dt</a:t>
            </a:r>
            <a:r>
              <a:rPr lang="en-US" sz="2000" dirty="0" smtClean="0">
                <a:latin typeface="Consolas"/>
              </a:rPr>
              <a:t>) -&gt; 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</a:rPr>
              <a:t> </a:t>
            </a:r>
            <a:r>
              <a:rPr lang="en-US" sz="2000" dirty="0" smtClean="0">
                <a:latin typeface="Consolas"/>
              </a:rPr>
              <a:t>     [p | p &lt;- </a:t>
            </a:r>
            <a:r>
              <a:rPr lang="en-US" sz="2000" dirty="0" err="1" smtClean="0">
                <a:latin typeface="Consolas"/>
              </a:rPr>
              <a:t>state.Projectiles</a:t>
            </a:r>
            <a:r>
              <a:rPr lang="en-US" sz="2000" dirty="0" smtClean="0">
                <a:latin typeface="Consolas"/>
              </a:rPr>
              <a:t>, collides p self]</a:t>
            </a:r>
            <a:endParaRPr lang="it-IT" sz="2000" dirty="0" smtClean="0">
              <a:latin typeface="Consolas"/>
            </a:endParaRPr>
          </a:p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28954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Source: Projectile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type Projectile </a:t>
            </a:r>
            <a:r>
              <a:rPr lang="it-IT" sz="2000" dirty="0">
                <a:latin typeface="Consolas"/>
              </a:rPr>
              <a:t>=</a:t>
            </a:r>
          </a:p>
          <a:p>
            <a:pPr marL="0" indent="0">
              <a:buNone/>
            </a:pPr>
            <a:r>
              <a:rPr lang="it-IT" sz="2000" dirty="0">
                <a:latin typeface="Consolas"/>
              </a:rPr>
              <a:t>{</a:t>
            </a:r>
          </a:p>
          <a:p>
            <a:pPr marL="0" indent="0">
              <a:buNone/>
            </a:pPr>
            <a:r>
              <a:rPr lang="it-IT" sz="2000" dirty="0">
                <a:latin typeface="Consolas"/>
              </a:rPr>
              <a:t>  rule </a:t>
            </a:r>
            <a:r>
              <a:rPr lang="it-IT" sz="2000" dirty="0" smtClean="0">
                <a:latin typeface="Consolas"/>
              </a:rPr>
              <a:t>P </a:t>
            </a:r>
            <a:r>
              <a:rPr lang="it-IT" sz="2000" dirty="0">
                <a:latin typeface="Consolas"/>
              </a:rPr>
              <a:t>: </a:t>
            </a:r>
            <a:r>
              <a:rPr lang="it-IT" sz="2000" dirty="0" smtClean="0">
                <a:latin typeface="Consolas"/>
              </a:rPr>
              <a:t>Vector2 </a:t>
            </a:r>
            <a:r>
              <a:rPr lang="it-IT" sz="2000" dirty="0">
                <a:latin typeface="Consolas"/>
              </a:rPr>
              <a:t>= </a:t>
            </a:r>
          </a:p>
          <a:p>
            <a:pPr marL="0" indent="0">
              <a:buNone/>
            </a:pPr>
            <a:r>
              <a:rPr lang="it-IT" sz="2000" dirty="0">
                <a:latin typeface="Consolas"/>
              </a:rPr>
              <a:t>    fun </a:t>
            </a:r>
            <a:r>
              <a:rPr lang="it-IT" sz="2000" dirty="0" smtClean="0">
                <a:latin typeface="Consolas"/>
              </a:rPr>
              <a:t>(</a:t>
            </a:r>
            <a:r>
              <a:rPr lang="it-IT" sz="2000" dirty="0">
                <a:latin typeface="Consolas"/>
              </a:rPr>
              <a:t>state</a:t>
            </a:r>
            <a:r>
              <a:rPr lang="it-IT" sz="2000" dirty="0" smtClean="0">
                <a:latin typeface="Consolas"/>
              </a:rPr>
              <a:t>,self,dt</a:t>
            </a:r>
            <a:r>
              <a:rPr lang="it-IT" sz="2000" dirty="0">
                <a:latin typeface="Consolas"/>
              </a:rPr>
              <a:t>) -&gt; </a:t>
            </a:r>
            <a:r>
              <a:rPr lang="it-IT" sz="2000" dirty="0" smtClean="0">
                <a:latin typeface="Consolas"/>
              </a:rPr>
              <a:t>self.P + </a:t>
            </a:r>
            <a:r>
              <a:rPr lang="it-IT" sz="2000" dirty="0">
                <a:latin typeface="Consolas"/>
              </a:rPr>
              <a:t>dt * </a:t>
            </a:r>
            <a:r>
              <a:rPr lang="it-IT" sz="2000" dirty="0" smtClean="0">
                <a:latin typeface="Consolas"/>
              </a:rPr>
              <a:t>self.V;</a:t>
            </a:r>
            <a:endParaRPr lang="it-IT" sz="2000" dirty="0">
              <a:latin typeface="Consolas"/>
            </a:endParaRPr>
          </a:p>
          <a:p>
            <a:pPr marL="0" indent="0">
              <a:buNone/>
            </a:pPr>
            <a:r>
              <a:rPr lang="it-IT" sz="2000" dirty="0">
                <a:latin typeface="Consolas"/>
              </a:rPr>
              <a:t>  </a:t>
            </a:r>
            <a:r>
              <a:rPr lang="it-IT" sz="2000" dirty="0" smtClean="0">
                <a:latin typeface="Consolas"/>
              </a:rPr>
              <a:t>V : Vector2;</a:t>
            </a:r>
            <a:endParaRPr lang="it-IT" sz="2000" dirty="0">
              <a:latin typeface="Consolas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/>
              </a:rPr>
              <a:t>  </a:t>
            </a:r>
            <a:r>
              <a:rPr lang="en-US" sz="2000" dirty="0">
                <a:latin typeface="Consolas"/>
              </a:rPr>
              <a:t>rule Colliders : </a:t>
            </a:r>
            <a:r>
              <a:rPr lang="en-US" sz="2000" dirty="0" smtClean="0">
                <a:latin typeface="Consolas"/>
              </a:rPr>
              <a:t>Table&lt;Asteroid&gt; </a:t>
            </a:r>
            <a:r>
              <a:rPr lang="en-US" sz="2000" dirty="0">
                <a:latin typeface="Consolas"/>
              </a:rPr>
              <a:t>=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</a:rPr>
              <a:t>    fun (</a:t>
            </a:r>
            <a:r>
              <a:rPr lang="en-US" sz="2000" dirty="0" err="1">
                <a:latin typeface="Consolas"/>
              </a:rPr>
              <a:t>state,self,dt</a:t>
            </a:r>
            <a:r>
              <a:rPr lang="en-US" sz="2000" dirty="0">
                <a:latin typeface="Consolas"/>
              </a:rPr>
              <a:t>) -&gt; 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</a:rPr>
              <a:t>      </a:t>
            </a:r>
            <a:r>
              <a:rPr lang="en-US" sz="2000" dirty="0" smtClean="0">
                <a:latin typeface="Consolas"/>
              </a:rPr>
              <a:t>[a </a:t>
            </a:r>
            <a:r>
              <a:rPr lang="en-US" sz="2000" dirty="0">
                <a:latin typeface="Consolas"/>
              </a:rPr>
              <a:t>| </a:t>
            </a:r>
            <a:r>
              <a:rPr lang="en-US" sz="2000" dirty="0" smtClean="0">
                <a:latin typeface="Consolas"/>
              </a:rPr>
              <a:t>a </a:t>
            </a:r>
            <a:r>
              <a:rPr lang="en-US" sz="2000" dirty="0">
                <a:latin typeface="Consolas"/>
              </a:rPr>
              <a:t>&lt;- </a:t>
            </a:r>
            <a:r>
              <a:rPr lang="en-US" sz="2000" dirty="0" err="1" smtClean="0">
                <a:latin typeface="Consolas"/>
              </a:rPr>
              <a:t>state.Asteroids</a:t>
            </a:r>
            <a:r>
              <a:rPr lang="en-US" sz="2000" dirty="0" smtClean="0">
                <a:latin typeface="Consolas"/>
              </a:rPr>
              <a:t>, </a:t>
            </a:r>
            <a:r>
              <a:rPr lang="en-US" sz="2000" dirty="0">
                <a:latin typeface="Consolas"/>
              </a:rPr>
              <a:t>collides </a:t>
            </a:r>
            <a:r>
              <a:rPr lang="en-US" sz="2000" dirty="0" smtClean="0">
                <a:latin typeface="Consolas"/>
              </a:rPr>
              <a:t>a </a:t>
            </a:r>
            <a:r>
              <a:rPr lang="en-US" sz="2000" dirty="0">
                <a:latin typeface="Consolas"/>
              </a:rPr>
              <a:t>self]</a:t>
            </a:r>
            <a:endParaRPr lang="it-IT" sz="2000" dirty="0" smtClean="0">
              <a:latin typeface="Consolas"/>
            </a:endParaRPr>
          </a:p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}</a:t>
            </a:r>
          </a:p>
          <a:p>
            <a:pPr marL="0" indent="0">
              <a:buNone/>
            </a:pPr>
            <a:endParaRPr lang="it-IT" sz="2000" dirty="0" smtClean="0"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89702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Source: Game State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1600" dirty="0" smtClean="0">
                <a:latin typeface="Consolas"/>
              </a:rPr>
              <a:t>type GameState =</a:t>
            </a:r>
          </a:p>
          <a:p>
            <a:pPr marL="0" indent="0">
              <a:buNone/>
            </a:pPr>
            <a:r>
              <a:rPr lang="it-IT" sz="1600" dirty="0" smtClean="0">
                <a:latin typeface="Consolas"/>
              </a:rPr>
              <a:t>{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  rule Asteroids : Table Asteroid = 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</a:t>
            </a:r>
            <a:r>
              <a:rPr lang="en-US" sz="1600" dirty="0" smtClean="0">
                <a:latin typeface="Consolas"/>
              </a:rPr>
              <a:t>   fun (</a:t>
            </a:r>
            <a:r>
              <a:rPr lang="en-US" sz="1600" dirty="0" err="1" smtClean="0">
                <a:latin typeface="Consolas"/>
              </a:rPr>
              <a:t>self,dt</a:t>
            </a:r>
            <a:r>
              <a:rPr lang="en-US" sz="1600" dirty="0" smtClean="0">
                <a:latin typeface="Consolas"/>
              </a:rPr>
              <a:t>) -&gt; 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</a:t>
            </a:r>
            <a:r>
              <a:rPr lang="en-US" sz="1600" dirty="0" smtClean="0">
                <a:latin typeface="Consolas"/>
              </a:rPr>
              <a:t>     [a | a &lt;- </a:t>
            </a:r>
            <a:r>
              <a:rPr lang="en-US" sz="1600" dirty="0" err="1" smtClean="0">
                <a:latin typeface="Consolas"/>
              </a:rPr>
              <a:t>self.Asteroids</a:t>
            </a:r>
            <a:r>
              <a:rPr lang="en-US" sz="1600" dirty="0" smtClean="0">
                <a:latin typeface="Consolas"/>
              </a:rPr>
              <a:t> &amp;&amp; </a:t>
            </a:r>
            <a:r>
              <a:rPr lang="en-US" sz="1600" dirty="0" err="1" smtClean="0">
                <a:latin typeface="Consolas"/>
              </a:rPr>
              <a:t>a.Y</a:t>
            </a:r>
            <a:r>
              <a:rPr lang="en-US" sz="1600" dirty="0" smtClean="0">
                <a:latin typeface="Consolas"/>
              </a:rPr>
              <a:t> &gt; 0 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</a:t>
            </a:r>
            <a:r>
              <a:rPr lang="en-US" sz="1600" dirty="0" smtClean="0">
                <a:latin typeface="Consolas"/>
              </a:rPr>
              <a:t>          &amp;&amp; </a:t>
            </a:r>
            <a:r>
              <a:rPr lang="en-US" sz="1600" dirty="0" err="1" smtClean="0">
                <a:latin typeface="Consolas"/>
              </a:rPr>
              <a:t>a.Colliders.Length</a:t>
            </a:r>
            <a:r>
              <a:rPr lang="en-US" sz="1600" dirty="0" smtClean="0">
                <a:latin typeface="Consolas"/>
              </a:rPr>
              <a:t> = 0];</a:t>
            </a:r>
          </a:p>
          <a:p>
            <a:pPr marL="0" indent="0">
              <a:buNone/>
            </a:pPr>
            <a:endParaRPr lang="en-US" sz="1600" dirty="0" smtClean="0">
              <a:latin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</a:t>
            </a:r>
            <a:r>
              <a:rPr lang="en-US" sz="1600" dirty="0" smtClean="0">
                <a:latin typeface="Consolas"/>
              </a:rPr>
              <a:t> rule Projectiles </a:t>
            </a:r>
            <a:r>
              <a:rPr lang="en-US" sz="1600" dirty="0">
                <a:latin typeface="Consolas"/>
              </a:rPr>
              <a:t>: Table Asteroid = 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   fun </a:t>
            </a:r>
            <a:r>
              <a:rPr lang="en-US" sz="1600" dirty="0" smtClean="0">
                <a:latin typeface="Consolas"/>
              </a:rPr>
              <a:t>(</a:t>
            </a:r>
            <a:r>
              <a:rPr lang="en-US" sz="1600" dirty="0" err="1" smtClean="0">
                <a:latin typeface="Consolas"/>
              </a:rPr>
              <a:t>self,dt</a:t>
            </a:r>
            <a:r>
              <a:rPr lang="en-US" sz="1600" dirty="0" smtClean="0">
                <a:latin typeface="Consolas"/>
              </a:rPr>
              <a:t>) </a:t>
            </a:r>
            <a:r>
              <a:rPr lang="en-US" sz="1600" dirty="0">
                <a:latin typeface="Consolas"/>
              </a:rPr>
              <a:t>-&gt; 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      [p </a:t>
            </a:r>
            <a:r>
              <a:rPr lang="en-US" sz="1600" dirty="0">
                <a:latin typeface="Consolas"/>
              </a:rPr>
              <a:t>| </a:t>
            </a:r>
            <a:r>
              <a:rPr lang="en-US" sz="1600" dirty="0" smtClean="0">
                <a:latin typeface="Consolas"/>
              </a:rPr>
              <a:t>p </a:t>
            </a:r>
            <a:r>
              <a:rPr lang="en-US" sz="1600" dirty="0">
                <a:latin typeface="Consolas"/>
              </a:rPr>
              <a:t>&lt;- </a:t>
            </a:r>
            <a:r>
              <a:rPr lang="en-US" sz="1600" dirty="0" err="1" smtClean="0">
                <a:latin typeface="Consolas"/>
              </a:rPr>
              <a:t>self.Projectiles</a:t>
            </a:r>
            <a:r>
              <a:rPr lang="en-US" sz="1600" dirty="0" smtClean="0">
                <a:latin typeface="Consolas"/>
              </a:rPr>
              <a:t> </a:t>
            </a:r>
            <a:r>
              <a:rPr lang="en-US" sz="1600" dirty="0">
                <a:latin typeface="Consolas"/>
              </a:rPr>
              <a:t>&amp;&amp; </a:t>
            </a:r>
            <a:r>
              <a:rPr lang="en-US" sz="1600" dirty="0" err="1" smtClean="0">
                <a:latin typeface="Consolas"/>
              </a:rPr>
              <a:t>p.Y</a:t>
            </a:r>
            <a:r>
              <a:rPr lang="en-US" sz="1600" dirty="0" smtClean="0">
                <a:latin typeface="Consolas"/>
              </a:rPr>
              <a:t> &lt; 100 </a:t>
            </a:r>
            <a:endParaRPr lang="en-US" sz="1600" dirty="0">
              <a:latin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          &amp;&amp; </a:t>
            </a:r>
            <a:r>
              <a:rPr lang="en-US" sz="1600" dirty="0" err="1" smtClean="0">
                <a:latin typeface="Consolas"/>
              </a:rPr>
              <a:t>p.Colliders.Length</a:t>
            </a:r>
            <a:r>
              <a:rPr lang="en-US" sz="1600" dirty="0" smtClean="0">
                <a:latin typeface="Consolas"/>
              </a:rPr>
              <a:t> </a:t>
            </a:r>
            <a:r>
              <a:rPr lang="en-US" sz="1600" dirty="0">
                <a:latin typeface="Consolas"/>
              </a:rPr>
              <a:t>= 0</a:t>
            </a:r>
            <a:r>
              <a:rPr lang="en-US" sz="1600" dirty="0" smtClean="0">
                <a:latin typeface="Consolas"/>
              </a:rPr>
              <a:t>];</a:t>
            </a:r>
          </a:p>
          <a:p>
            <a:pPr marL="0" indent="0">
              <a:buNone/>
            </a:pPr>
            <a:endParaRPr lang="en-US" sz="1600" dirty="0" smtClean="0">
              <a:latin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</a:t>
            </a:r>
            <a:r>
              <a:rPr lang="en-US" sz="1600" dirty="0" smtClean="0">
                <a:latin typeface="Consolas"/>
              </a:rPr>
              <a:t> rule </a:t>
            </a:r>
            <a:r>
              <a:rPr lang="en-US" sz="1600" dirty="0" err="1" smtClean="0">
                <a:latin typeface="Consolas"/>
              </a:rPr>
              <a:t>CannonAngle</a:t>
            </a:r>
            <a:r>
              <a:rPr lang="en-US" sz="1600" dirty="0" smtClean="0">
                <a:latin typeface="Consolas"/>
              </a:rPr>
              <a:t> : float =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</a:t>
            </a:r>
            <a:r>
              <a:rPr lang="en-US" sz="1600" dirty="0" smtClean="0">
                <a:latin typeface="Consolas"/>
              </a:rPr>
              <a:t>   fun (</a:t>
            </a:r>
            <a:r>
              <a:rPr lang="en-US" sz="1600" dirty="0" err="1" smtClean="0">
                <a:latin typeface="Consolas"/>
              </a:rPr>
              <a:t>self,dt</a:t>
            </a:r>
            <a:r>
              <a:rPr lang="en-US" sz="1600" dirty="0" smtClean="0">
                <a:latin typeface="Consolas"/>
              </a:rPr>
              <a:t>) -&gt; </a:t>
            </a:r>
            <a:r>
              <a:rPr lang="en-US" sz="1600" dirty="0" err="1" smtClean="0">
                <a:latin typeface="Consolas"/>
              </a:rPr>
              <a:t>self.CannonAngle</a:t>
            </a:r>
            <a:r>
              <a:rPr lang="en-US" sz="1600" dirty="0" smtClean="0">
                <a:latin typeface="Consolas"/>
              </a:rPr>
              <a:t> + </a:t>
            </a:r>
            <a:r>
              <a:rPr lang="en-US" sz="1600" dirty="0" err="1" smtClean="0">
                <a:latin typeface="Consolas"/>
              </a:rPr>
              <a:t>dt</a:t>
            </a:r>
            <a:r>
              <a:rPr lang="en-US" sz="1600" dirty="0" smtClean="0">
                <a:latin typeface="Consolas"/>
              </a:rPr>
              <a:t> * </a:t>
            </a:r>
            <a:r>
              <a:rPr lang="en-US" sz="1600" dirty="0" err="1" smtClean="0">
                <a:latin typeface="Consolas"/>
              </a:rPr>
              <a:t>is_key_down</a:t>
            </a:r>
            <a:r>
              <a:rPr lang="en-US" sz="1600" dirty="0" smtClean="0">
                <a:latin typeface="Consolas"/>
              </a:rPr>
              <a:t>(Left) 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</a:t>
            </a:r>
            <a:r>
              <a:rPr lang="en-US" sz="1600" dirty="0" smtClean="0">
                <a:latin typeface="Consolas"/>
              </a:rPr>
              <a:t>                      – </a:t>
            </a:r>
            <a:r>
              <a:rPr lang="en-US" sz="1600" dirty="0" err="1" smtClean="0">
                <a:latin typeface="Consolas"/>
              </a:rPr>
              <a:t>dt</a:t>
            </a:r>
            <a:r>
              <a:rPr lang="en-US" sz="1600" dirty="0" smtClean="0">
                <a:latin typeface="Consolas"/>
              </a:rPr>
              <a:t> * </a:t>
            </a:r>
            <a:r>
              <a:rPr lang="en-US" sz="1600" dirty="0" err="1" smtClean="0">
                <a:latin typeface="Consolas"/>
              </a:rPr>
              <a:t>is_key_down</a:t>
            </a:r>
            <a:r>
              <a:rPr lang="en-US" sz="1600" dirty="0" smtClean="0">
                <a:latin typeface="Consolas"/>
              </a:rPr>
              <a:t>(Right)</a:t>
            </a:r>
            <a:endParaRPr lang="it-IT" sz="1600" dirty="0" smtClean="0">
              <a:latin typeface="Consolas"/>
            </a:endParaRPr>
          </a:p>
          <a:p>
            <a:pPr marL="0" indent="0">
              <a:buNone/>
            </a:pPr>
            <a:r>
              <a:rPr lang="en-US" sz="1600" dirty="0" smtClean="0"/>
              <a:t>…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314313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Source: Game State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1800" dirty="0">
                <a:latin typeface="Consolas"/>
              </a:rPr>
              <a:t> rule </a:t>
            </a:r>
            <a:r>
              <a:rPr lang="it-IT" sz="1800" dirty="0" smtClean="0">
                <a:latin typeface="Consolas"/>
              </a:rPr>
              <a:t>DestroyedAsteroids </a:t>
            </a:r>
            <a:r>
              <a:rPr lang="it-IT" sz="1800" dirty="0">
                <a:latin typeface="Consolas"/>
              </a:rPr>
              <a:t>: int = 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</a:rPr>
              <a:t>    fun (self,dt) -&gt;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</a:rPr>
              <a:t>      let </a:t>
            </a:r>
            <a:r>
              <a:rPr lang="en-US" sz="1800" dirty="0" err="1">
                <a:latin typeface="Consolas"/>
              </a:rPr>
              <a:t>asts</a:t>
            </a:r>
            <a:r>
              <a:rPr lang="en-US" sz="1800" dirty="0">
                <a:latin typeface="Consolas"/>
              </a:rPr>
              <a:t> = [a | a &lt;- </a:t>
            </a:r>
            <a:r>
              <a:rPr lang="en-US" sz="1800" dirty="0" err="1">
                <a:latin typeface="Consolas"/>
              </a:rPr>
              <a:t>self.Asteroids</a:t>
            </a:r>
            <a:r>
              <a:rPr lang="en-US" sz="1800" dirty="0">
                <a:latin typeface="Consolas"/>
              </a:rPr>
              <a:t> &amp;&amp; </a:t>
            </a:r>
            <a:r>
              <a:rPr lang="en-US" sz="1800" dirty="0" err="1">
                <a:latin typeface="Consolas"/>
              </a:rPr>
              <a:t>a.Y</a:t>
            </a:r>
            <a:r>
              <a:rPr lang="en-US" sz="1800" dirty="0">
                <a:latin typeface="Consolas"/>
              </a:rPr>
              <a:t> &lt;= 0]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</a:rPr>
              <a:t>      </a:t>
            </a:r>
            <a:r>
              <a:rPr lang="it-IT" sz="1800" dirty="0" smtClean="0">
                <a:latin typeface="Consolas"/>
              </a:rPr>
              <a:t>self.DestroyedAsteroids </a:t>
            </a:r>
            <a:r>
              <a:rPr lang="it-IT" sz="1800" dirty="0">
                <a:latin typeface="Consolas"/>
              </a:rPr>
              <a:t>+ asts.Length</a:t>
            </a:r>
            <a:r>
              <a:rPr lang="it-IT" sz="1800" dirty="0" smtClean="0">
                <a:latin typeface="Consolas"/>
              </a:rPr>
              <a:t>;</a:t>
            </a:r>
          </a:p>
          <a:p>
            <a:pPr marL="0" indent="0">
              <a:buNone/>
            </a:pPr>
            <a:endParaRPr lang="it-IT" sz="1800" dirty="0" smtClean="0">
              <a:latin typeface="Consolas"/>
            </a:endParaRPr>
          </a:p>
          <a:p>
            <a:pPr marL="0" indent="0">
              <a:buNone/>
            </a:pPr>
            <a:r>
              <a:rPr lang="it-IT" sz="1800" dirty="0" smtClean="0">
                <a:latin typeface="Consolas"/>
              </a:rPr>
              <a:t>  rule MissedAsteroids </a:t>
            </a:r>
            <a:r>
              <a:rPr lang="it-IT" sz="1800" dirty="0">
                <a:latin typeface="Consolas"/>
              </a:rPr>
              <a:t>: int = 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</a:rPr>
              <a:t>    fun </a:t>
            </a:r>
            <a:r>
              <a:rPr lang="it-IT" sz="1800" dirty="0" smtClean="0">
                <a:latin typeface="Consolas"/>
              </a:rPr>
              <a:t>(self,dt) </a:t>
            </a:r>
            <a:r>
              <a:rPr lang="it-IT" sz="1800" dirty="0">
                <a:latin typeface="Consolas"/>
              </a:rPr>
              <a:t>-&gt;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</a:rPr>
              <a:t>      let </a:t>
            </a:r>
            <a:r>
              <a:rPr lang="en-US" sz="1800" dirty="0" err="1">
                <a:latin typeface="Consolas"/>
              </a:rPr>
              <a:t>asts</a:t>
            </a:r>
            <a:r>
              <a:rPr lang="en-US" sz="1800" dirty="0">
                <a:latin typeface="Consolas"/>
              </a:rPr>
              <a:t> = [a | a &lt;- </a:t>
            </a:r>
            <a:r>
              <a:rPr lang="en-US" sz="1800" dirty="0" err="1" smtClean="0">
                <a:latin typeface="Consolas"/>
              </a:rPr>
              <a:t>self.Asteroids</a:t>
            </a:r>
            <a:r>
              <a:rPr lang="en-US" sz="1800" dirty="0" smtClean="0">
                <a:latin typeface="Consolas"/>
              </a:rPr>
              <a:t> </a:t>
            </a:r>
            <a:r>
              <a:rPr lang="en-US" sz="1800" dirty="0">
                <a:latin typeface="Consolas"/>
              </a:rPr>
              <a:t>&amp;&amp; </a:t>
            </a:r>
            <a:endParaRPr lang="en-US" sz="1800" dirty="0" smtClean="0">
              <a:latin typeface="Consolas"/>
            </a:endParaRPr>
          </a:p>
          <a:p>
            <a:pPr marL="0" indent="0">
              <a:buNone/>
            </a:pPr>
            <a:r>
              <a:rPr lang="en-US" sz="1800" dirty="0">
                <a:latin typeface="Consolas"/>
              </a:rPr>
              <a:t> </a:t>
            </a:r>
            <a:r>
              <a:rPr lang="en-US" sz="1800" dirty="0" smtClean="0">
                <a:latin typeface="Consolas"/>
              </a:rPr>
              <a:t>                     </a:t>
            </a:r>
            <a:r>
              <a:rPr lang="en-US" sz="1800" dirty="0" err="1" smtClean="0">
                <a:latin typeface="Consolas"/>
              </a:rPr>
              <a:t>a.Colliders.Length</a:t>
            </a:r>
            <a:r>
              <a:rPr lang="en-US" sz="1800" dirty="0" smtClean="0">
                <a:latin typeface="Consolas"/>
              </a:rPr>
              <a:t> &gt; 0]</a:t>
            </a:r>
            <a:endParaRPr lang="en-US" sz="1800" dirty="0">
              <a:latin typeface="Consolas"/>
            </a:endParaRPr>
          </a:p>
          <a:p>
            <a:pPr marL="0" indent="0">
              <a:buNone/>
            </a:pPr>
            <a:r>
              <a:rPr lang="it-IT" sz="1800" dirty="0">
                <a:latin typeface="Consolas"/>
              </a:rPr>
              <a:t>      </a:t>
            </a:r>
            <a:r>
              <a:rPr lang="it-IT" sz="1800" dirty="0" smtClean="0">
                <a:latin typeface="Consolas"/>
              </a:rPr>
              <a:t>self.MissedAsteroids </a:t>
            </a:r>
            <a:r>
              <a:rPr lang="it-IT" sz="1800" dirty="0">
                <a:latin typeface="Consolas"/>
              </a:rPr>
              <a:t>+ asts.Length;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</a:rPr>
              <a:t>}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1938703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Source: </a:t>
            </a:r>
            <a:r>
              <a:rPr lang="en-US" dirty="0" smtClean="0"/>
              <a:t>Initial State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let state0 = </a:t>
            </a:r>
          </a:p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  { </a:t>
            </a:r>
          </a:p>
          <a:p>
            <a:pPr marL="0" indent="0">
              <a:buNone/>
            </a:pPr>
            <a:r>
              <a:rPr lang="it-IT" sz="2000" dirty="0">
                <a:latin typeface="Consolas"/>
              </a:rPr>
              <a:t> </a:t>
            </a:r>
            <a:r>
              <a:rPr lang="it-IT" sz="2000" dirty="0" smtClean="0">
                <a:latin typeface="Consolas"/>
              </a:rPr>
              <a:t>   Asteroids = []</a:t>
            </a:r>
          </a:p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    Projectiles </a:t>
            </a:r>
            <a:r>
              <a:rPr lang="it-IT" sz="2000" dirty="0">
                <a:latin typeface="Consolas"/>
              </a:rPr>
              <a:t>= </a:t>
            </a:r>
            <a:r>
              <a:rPr lang="it-IT" sz="2000" dirty="0" smtClean="0">
                <a:latin typeface="Consolas"/>
              </a:rPr>
              <a:t>[]  </a:t>
            </a:r>
          </a:p>
          <a:p>
            <a:pPr marL="0" indent="0">
              <a:buNone/>
            </a:pPr>
            <a:r>
              <a:rPr lang="en-US" sz="2000" dirty="0" smtClean="0">
                <a:latin typeface="Consolas"/>
              </a:rPr>
              <a:t>    </a:t>
            </a:r>
            <a:r>
              <a:rPr lang="en-US" sz="2000" dirty="0" err="1" smtClean="0">
                <a:latin typeface="Consolas"/>
              </a:rPr>
              <a:t>MissedAsteroids</a:t>
            </a:r>
            <a:r>
              <a:rPr lang="en-US" sz="2000" dirty="0" smtClean="0">
                <a:latin typeface="Consolas"/>
              </a:rPr>
              <a:t> = 0</a:t>
            </a:r>
            <a:endParaRPr lang="it-IT" sz="2000" dirty="0" smtClean="0">
              <a:latin typeface="Consolas"/>
            </a:endParaRPr>
          </a:p>
          <a:p>
            <a:pPr marL="0" indent="0">
              <a:buNone/>
            </a:pPr>
            <a:r>
              <a:rPr lang="it-IT" sz="2000" dirty="0" smtClean="0">
                <a:latin typeface="Consolas"/>
              </a:rPr>
              <a:t>    DestroyedAsteroids = 0 </a:t>
            </a:r>
          </a:p>
          <a:p>
            <a:pPr marL="0" indent="0">
              <a:buNone/>
            </a:pPr>
            <a:r>
              <a:rPr lang="it-IT" sz="2000" dirty="0">
                <a:latin typeface="Consolas"/>
              </a:rPr>
              <a:t> </a:t>
            </a:r>
            <a:r>
              <a:rPr lang="it-IT" sz="2000" dirty="0" smtClean="0">
                <a:latin typeface="Consolas"/>
              </a:rPr>
              <a:t> }</a:t>
            </a:r>
          </a:p>
          <a:p>
            <a:endParaRPr lang="it-IT" sz="2000" dirty="0" smtClean="0">
              <a:latin typeface="Consolas"/>
            </a:endParaRPr>
          </a:p>
          <a:p>
            <a:pPr marL="0" indent="0">
              <a:buNone/>
            </a:pP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93996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Source: </a:t>
            </a:r>
            <a:r>
              <a:rPr lang="en-US" dirty="0" smtClean="0"/>
              <a:t>Spawn Asteroids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67333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1600" dirty="0" smtClean="0">
                <a:latin typeface="Consolas"/>
              </a:rPr>
              <a:t>let main state =</a:t>
            </a:r>
          </a:p>
          <a:p>
            <a:pPr marL="0" indent="0">
              <a:buNone/>
            </a:pPr>
            <a:r>
              <a:rPr lang="it-IT" sz="1600" dirty="0" smtClean="0">
                <a:latin typeface="Consolas"/>
              </a:rPr>
              <a:t>  let rec spawn_asteroids() = </a:t>
            </a:r>
          </a:p>
          <a:p>
            <a:pPr marL="0" indent="0">
              <a:buNone/>
            </a:pPr>
            <a:r>
              <a:rPr lang="it-IT" sz="1600" dirty="0">
                <a:latin typeface="Consolas"/>
              </a:rPr>
              <a:t> </a:t>
            </a:r>
            <a:r>
              <a:rPr lang="it-IT" sz="1600" dirty="0" smtClean="0">
                <a:latin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    do! wait </a:t>
            </a:r>
            <a:r>
              <a:rPr lang="en-US" sz="1600" dirty="0" smtClean="0">
                <a:latin typeface="Consolas"/>
              </a:rPr>
              <a:t>(random(1.0,3.0))</a:t>
            </a:r>
            <a:endParaRPr lang="en-US" sz="1600" dirty="0" smtClean="0">
              <a:latin typeface="Consolas"/>
            </a:endParaRPr>
          </a:p>
          <a:p>
            <a:pPr marL="0" indent="0">
              <a:buNone/>
            </a:pPr>
            <a:r>
              <a:rPr lang="it-IT" sz="1600" dirty="0" smtClean="0">
                <a:latin typeface="Consolas"/>
              </a:rPr>
              <a:t>    state.Asteroids.Add </a:t>
            </a:r>
          </a:p>
          <a:p>
            <a:pPr marL="0" indent="0">
              <a:buNone/>
            </a:pPr>
            <a:r>
              <a:rPr lang="it-IT" sz="1600" dirty="0">
                <a:latin typeface="Consolas"/>
              </a:rPr>
              <a:t> </a:t>
            </a:r>
            <a:r>
              <a:rPr lang="it-IT" sz="1600" dirty="0" smtClean="0">
                <a:latin typeface="Consolas"/>
              </a:rPr>
              <a:t>     { </a:t>
            </a:r>
          </a:p>
          <a:p>
            <a:pPr marL="0" indent="0">
              <a:buNone/>
            </a:pPr>
            <a:r>
              <a:rPr lang="it-IT" sz="1600" dirty="0">
                <a:latin typeface="Consolas"/>
              </a:rPr>
              <a:t> </a:t>
            </a:r>
            <a:r>
              <a:rPr lang="it-IT" sz="1600" dirty="0" smtClean="0">
                <a:latin typeface="Consolas"/>
              </a:rPr>
              <a:t>       X = </a:t>
            </a:r>
            <a:r>
              <a:rPr lang="it-IT" sz="1600" dirty="0" smtClean="0">
                <a:latin typeface="Consolas"/>
              </a:rPr>
              <a:t>random(-1.0 </a:t>
            </a:r>
            <a:r>
              <a:rPr lang="it-IT" sz="1600" dirty="0" smtClean="0">
                <a:latin typeface="Consolas"/>
              </a:rPr>
              <a:t>,+</a:t>
            </a:r>
            <a:r>
              <a:rPr lang="it-IT" sz="1600" dirty="0" smtClean="0">
                <a:latin typeface="Consolas"/>
              </a:rPr>
              <a:t>1.0)</a:t>
            </a:r>
            <a:endParaRPr lang="it-IT" sz="1600" dirty="0" smtClean="0">
              <a:latin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</a:rPr>
              <a:t> </a:t>
            </a:r>
            <a:r>
              <a:rPr lang="it-IT" sz="1600" dirty="0" smtClean="0">
                <a:latin typeface="Consolas"/>
              </a:rPr>
              <a:t>       Y = 1</a:t>
            </a:r>
          </a:p>
          <a:p>
            <a:pPr marL="0" indent="0">
              <a:buNone/>
            </a:pPr>
            <a:r>
              <a:rPr lang="it-IT" sz="1600" dirty="0">
                <a:latin typeface="Consolas"/>
              </a:rPr>
              <a:t> </a:t>
            </a:r>
            <a:r>
              <a:rPr lang="it-IT" sz="1600" dirty="0" smtClean="0">
                <a:latin typeface="Consolas"/>
              </a:rPr>
              <a:t>       VelY = </a:t>
            </a:r>
            <a:r>
              <a:rPr lang="it-IT" sz="1600" dirty="0" smtClean="0">
                <a:latin typeface="Consolas"/>
              </a:rPr>
              <a:t>random(-0.1,-</a:t>
            </a:r>
            <a:r>
              <a:rPr lang="it-IT" sz="1600" dirty="0" smtClean="0">
                <a:latin typeface="Consolas"/>
              </a:rPr>
              <a:t>0.2) </a:t>
            </a:r>
            <a:endParaRPr lang="it-IT" sz="1600" dirty="0">
              <a:latin typeface="Consolas"/>
            </a:endParaRP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        Colliders = []</a:t>
            </a:r>
            <a:endParaRPr lang="it-IT" sz="1600" dirty="0" smtClean="0">
              <a:latin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</a:rPr>
              <a:t> </a:t>
            </a:r>
            <a:r>
              <a:rPr lang="it-IT" sz="1600" dirty="0" smtClean="0">
                <a:latin typeface="Consolas"/>
              </a:rPr>
              <a:t>     }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  if !</a:t>
            </a:r>
            <a:r>
              <a:rPr lang="en-US" sz="1600" dirty="0" err="1" smtClean="0">
                <a:latin typeface="Consolas"/>
              </a:rPr>
              <a:t>state.MissedAsteroids</a:t>
            </a:r>
            <a:r>
              <a:rPr lang="en-US" sz="1600" dirty="0" smtClean="0">
                <a:latin typeface="Consolas"/>
              </a:rPr>
              <a:t> &lt; 100 then 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</a:t>
            </a:r>
            <a:r>
              <a:rPr lang="en-US" sz="1600" dirty="0" smtClean="0">
                <a:latin typeface="Consolas"/>
              </a:rPr>
              <a:t>   do! </a:t>
            </a:r>
            <a:r>
              <a:rPr lang="en-US" sz="1600" dirty="0" err="1" smtClean="0">
                <a:latin typeface="Consolas"/>
              </a:rPr>
              <a:t>spawn_asteroids</a:t>
            </a:r>
            <a:r>
              <a:rPr lang="en-US" sz="1600" dirty="0" smtClean="0">
                <a:latin typeface="Consolas"/>
              </a:rPr>
              <a:t> () 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  else 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</a:t>
            </a:r>
            <a:r>
              <a:rPr lang="en-US" sz="1600" dirty="0" smtClean="0">
                <a:latin typeface="Consolas"/>
              </a:rPr>
              <a:t>   return () }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…</a:t>
            </a:r>
            <a:endParaRPr lang="it-IT" sz="1600" dirty="0" smtClean="0"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194425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Source: Shoot Projectiles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67333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…</a:t>
            </a:r>
          </a:p>
          <a:p>
            <a:pPr marL="0" indent="0">
              <a:buNone/>
            </a:pPr>
            <a:r>
              <a:rPr lang="it-IT" sz="1600" dirty="0" smtClean="0">
                <a:latin typeface="Consolas"/>
              </a:rPr>
              <a:t>  let rec shoot_projectiles() = </a:t>
            </a:r>
          </a:p>
          <a:p>
            <a:pPr marL="0" indent="0">
              <a:buNone/>
            </a:pPr>
            <a:r>
              <a:rPr lang="it-IT" sz="1600" dirty="0">
                <a:latin typeface="Consolas"/>
              </a:rPr>
              <a:t> </a:t>
            </a:r>
            <a:r>
              <a:rPr lang="it-IT" sz="1600" dirty="0" smtClean="0">
                <a:latin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    if </a:t>
            </a:r>
            <a:r>
              <a:rPr lang="en-US" sz="1600" dirty="0" err="1" smtClean="0">
                <a:latin typeface="Consolas"/>
              </a:rPr>
              <a:t>key_down</a:t>
            </a:r>
            <a:r>
              <a:rPr lang="en-US" sz="1600" dirty="0" smtClean="0">
                <a:latin typeface="Consolas"/>
              </a:rPr>
              <a:t>(</a:t>
            </a:r>
            <a:r>
              <a:rPr lang="en-US" sz="1600" dirty="0" err="1" smtClean="0">
                <a:latin typeface="Consolas"/>
              </a:rPr>
              <a:t>Keys.Space</a:t>
            </a:r>
            <a:r>
              <a:rPr lang="en-US" sz="1600" dirty="0" smtClean="0">
                <a:latin typeface="Consolas"/>
              </a:rPr>
              <a:t>) then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      </a:t>
            </a:r>
            <a:r>
              <a:rPr lang="en-US" sz="1600" dirty="0" err="1" smtClean="0">
                <a:latin typeface="Consolas"/>
              </a:rPr>
              <a:t>state.Projectiles.Add</a:t>
            </a:r>
            <a:r>
              <a:rPr lang="en-US" sz="1600" dirty="0" smtClean="0">
                <a:latin typeface="Consolas"/>
              </a:rPr>
              <a:t>(</a:t>
            </a:r>
          </a:p>
          <a:p>
            <a:pPr marL="0" indent="0">
              <a:buNone/>
            </a:pPr>
            <a:r>
              <a:rPr lang="it-IT" sz="1600" dirty="0" smtClean="0">
                <a:latin typeface="Consolas"/>
              </a:rPr>
              <a:t>        { </a:t>
            </a:r>
          </a:p>
          <a:p>
            <a:pPr marL="0" indent="0">
              <a:buNone/>
            </a:pPr>
            <a:r>
              <a:rPr lang="it-IT" sz="1600" dirty="0">
                <a:latin typeface="Consolas"/>
              </a:rPr>
              <a:t> </a:t>
            </a:r>
            <a:r>
              <a:rPr lang="it-IT" sz="1600" dirty="0" smtClean="0">
                <a:latin typeface="Consolas"/>
              </a:rPr>
              <a:t>         P = Vector2(0.0,0.0)</a:t>
            </a:r>
          </a:p>
          <a:p>
            <a:pPr marL="0" indent="0">
              <a:buNone/>
            </a:pPr>
            <a:r>
              <a:rPr lang="it-IT" sz="1600" dirty="0">
                <a:latin typeface="Consolas"/>
              </a:rPr>
              <a:t> </a:t>
            </a:r>
            <a:r>
              <a:rPr lang="it-IT" sz="1600" dirty="0" smtClean="0">
                <a:latin typeface="Consolas"/>
              </a:rPr>
              <a:t>         V = Vector2(cos(state.CannonAngle),sin(state.CannonAngle))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          </a:t>
            </a:r>
            <a:r>
              <a:rPr lang="en-US" sz="1600" dirty="0">
                <a:latin typeface="Consolas"/>
              </a:rPr>
              <a:t>Colliders = []</a:t>
            </a:r>
            <a:endParaRPr lang="it-IT" sz="1600" dirty="0" smtClean="0">
              <a:latin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</a:rPr>
              <a:t> </a:t>
            </a:r>
            <a:r>
              <a:rPr lang="it-IT" sz="1600" dirty="0" smtClean="0">
                <a:latin typeface="Consolas"/>
              </a:rPr>
              <a:t>       }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  if !</a:t>
            </a:r>
            <a:r>
              <a:rPr lang="en-US" sz="1600" dirty="0" err="1" smtClean="0">
                <a:latin typeface="Consolas"/>
              </a:rPr>
              <a:t>state.DestroyedAsteroids</a:t>
            </a:r>
            <a:r>
              <a:rPr lang="en-US" sz="1600" dirty="0" smtClean="0">
                <a:latin typeface="Consolas"/>
              </a:rPr>
              <a:t> &lt; 100 then 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</a:t>
            </a:r>
            <a:r>
              <a:rPr lang="en-US" sz="1600" dirty="0" smtClean="0">
                <a:latin typeface="Consolas"/>
              </a:rPr>
              <a:t>   do! </a:t>
            </a:r>
            <a:r>
              <a:rPr lang="en-US" sz="1600" dirty="0" err="1" smtClean="0">
                <a:latin typeface="Consolas"/>
              </a:rPr>
              <a:t>shoot_projectiles</a:t>
            </a:r>
            <a:r>
              <a:rPr lang="en-US" sz="1600" dirty="0" smtClean="0">
                <a:latin typeface="Consolas"/>
              </a:rPr>
              <a:t>() 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  else 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</a:rPr>
              <a:t> </a:t>
            </a:r>
            <a:r>
              <a:rPr lang="en-US" sz="1600" dirty="0" smtClean="0">
                <a:latin typeface="Consolas"/>
              </a:rPr>
              <a:t>   return () }</a:t>
            </a:r>
          </a:p>
          <a:p>
            <a:pPr marL="0" indent="0">
              <a:buNone/>
            </a:pPr>
            <a:r>
              <a:rPr lang="en-US" sz="1600" dirty="0" smtClean="0">
                <a:latin typeface="Consolas"/>
              </a:rPr>
              <a:t>…</a:t>
            </a:r>
            <a:endParaRPr lang="it-IT" sz="1600" dirty="0" smtClean="0">
              <a:latin typeface="Consolas"/>
            </a:endParaRPr>
          </a:p>
          <a:p>
            <a:pPr marL="0" indent="0">
              <a:buNone/>
            </a:pPr>
            <a:endParaRPr lang="it-IT" sz="1600" dirty="0" smtClean="0">
              <a:latin typeface="Consolas"/>
            </a:endParaRPr>
          </a:p>
          <a:p>
            <a:pPr marL="0" indent="0">
              <a:buNone/>
            </a:pP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637078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Source: Main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nsolas"/>
              </a:rPr>
              <a:t>…</a:t>
            </a:r>
            <a:endParaRPr lang="it-IT" sz="1800" dirty="0" smtClean="0">
              <a:latin typeface="Consolas"/>
            </a:endParaRPr>
          </a:p>
          <a:p>
            <a:pPr marL="0" indent="0">
              <a:buNone/>
            </a:pPr>
            <a:r>
              <a:rPr lang="it-IT" sz="1800" dirty="0" smtClean="0">
                <a:latin typeface="Consolas"/>
              </a:rPr>
              <a:t>in </a:t>
            </a:r>
            <a:r>
              <a:rPr lang="it-IT" sz="1800" dirty="0">
                <a:latin typeface="Consolas"/>
              </a:rPr>
              <a:t>spawn_asteroids() || 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</a:rPr>
              <a:t>   spawn_projectiles()</a:t>
            </a:r>
          </a:p>
          <a:p>
            <a:pPr marL="0" indent="0">
              <a:buNone/>
            </a:pP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463160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it-IT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6675435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397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Casanova Sample Source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 action="ppaction://hlinkfile"/>
              </a:rPr>
              <a:t>DEMO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96174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Optimizations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Double buffering for rules</a:t>
            </a:r>
          </a:p>
          <a:p>
            <a:pPr lvl="1"/>
            <a:r>
              <a:rPr lang="en-US" sz="2000" dirty="0" smtClean="0">
                <a:latin typeface="Consolas" pitchFamily="49" charset="0"/>
                <a:cs typeface="Consolas" pitchFamily="49" charset="0"/>
              </a:rPr>
              <a:t>Rule&lt;‘a&gt; = { Current : ‘a; Next : ‘a }</a:t>
            </a:r>
          </a:p>
          <a:p>
            <a:r>
              <a:rPr lang="en-US" dirty="0" smtClean="0"/>
              <a:t>Parallel processing of rules over tables</a:t>
            </a:r>
          </a:p>
          <a:p>
            <a:r>
              <a:rPr lang="en-US" dirty="0" smtClean="0"/>
              <a:t>Query optimization</a:t>
            </a:r>
          </a:p>
          <a:p>
            <a:endParaRPr lang="it-IT" sz="24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83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Optimization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Indices for collision/logical queries</a:t>
                </a:r>
              </a:p>
              <a:p>
                <a:pPr lvl="1"/>
                <a:r>
                  <a:rPr lang="en-US" sz="1600" dirty="0">
                    <a:latin typeface="Consolas"/>
                  </a:rPr>
                  <a:t>[a | a &lt;- </a:t>
                </a:r>
                <a:r>
                  <a:rPr lang="en-US" sz="1600" dirty="0" err="1">
                    <a:latin typeface="Consolas"/>
                  </a:rPr>
                  <a:t>state.Asteroids</a:t>
                </a:r>
                <a:r>
                  <a:rPr lang="en-US" sz="1600" dirty="0">
                    <a:latin typeface="Consolas"/>
                  </a:rPr>
                  <a:t>, collides a self]</a:t>
                </a:r>
                <a:endParaRPr lang="it-IT" sz="16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sz="2000" b="0" i="1" smtClean="0">
                            <a:latin typeface="Cambria Math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000" b="0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sz="2000" b="0" i="1" smtClean="0">
                        <a:latin typeface="Cambria Math"/>
                      </a:rPr>
                      <m:t>→</m:t>
                    </m:r>
                    <m:r>
                      <a:rPr lang="en-US" sz="2000" b="0" i="1" smtClean="0">
                        <a:latin typeface="Cambria Math"/>
                      </a:rPr>
                      <m:t>𝑂</m:t>
                    </m:r>
                    <m:r>
                      <a:rPr lang="en-US" sz="2000" b="0" i="1" smtClean="0">
                        <a:latin typeface="Cambria Math"/>
                      </a:rPr>
                      <m:t>(</m:t>
                    </m:r>
                    <m:r>
                      <a:rPr lang="en-US" sz="2000" b="0" i="1" smtClean="0">
                        <a:latin typeface="Cambria Math"/>
                      </a:rPr>
                      <m:t>𝑛</m:t>
                    </m:r>
                    <m:r>
                      <a:rPr lang="en-US" sz="2000" b="0" i="1" smtClean="0">
                        <a:latin typeface="Cambria Math"/>
                      </a:rPr>
                      <m:t>)</m:t>
                    </m:r>
                  </m:oMath>
                </a14:m>
                <a:endParaRPr lang="it-IT" sz="20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630" t="-175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83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 and Benchmarks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567333"/>
                <a:ext cx="8229600" cy="4525963"/>
              </a:xfrm>
            </p:spPr>
            <p:txBody>
              <a:bodyPr/>
              <a:lstStyle/>
              <a:p>
                <a:r>
                  <a:rPr lang="en-US" dirty="0" smtClean="0"/>
                  <a:t>Xna</a:t>
                </a:r>
                <a:r>
                  <a:rPr lang="en-US" dirty="0"/>
                  <a:t> asteroids game (without rendering</a:t>
                </a:r>
                <a:r>
                  <a:rPr lang="en-US" dirty="0" smtClean="0"/>
                  <a:t>)</a:t>
                </a:r>
              </a:p>
              <a:p>
                <a:pPr lvl="1"/>
                <a:r>
                  <a:rPr lang="en-US" dirty="0" smtClean="0"/>
                  <a:t>Casanova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→</m:t>
                    </m:r>
                  </m:oMath>
                </a14:m>
                <a:r>
                  <a:rPr lang="en-US" dirty="0" smtClean="0"/>
                  <a:t> ~300 LOCs</a:t>
                </a:r>
              </a:p>
              <a:p>
                <a:pPr lvl="1"/>
                <a:r>
                  <a:rPr lang="en-US" dirty="0" smtClean="0"/>
                  <a:t>C#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→</m:t>
                    </m:r>
                  </m:oMath>
                </a14:m>
                <a:r>
                  <a:rPr lang="en-US" dirty="0" smtClean="0"/>
                  <a:t> ~1000 LOCs</a:t>
                </a:r>
                <a:endParaRPr lang="en-US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567333"/>
                <a:ext cx="8229600" cy="4525963"/>
              </a:xfrm>
              <a:blipFill rotWithShape="1">
                <a:blip r:embed="rId2"/>
                <a:stretch>
                  <a:fillRect l="-1630" t="-175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888" y="4437112"/>
            <a:ext cx="5610225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7765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 and Benchmarks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 action="ppaction://hlinkfile"/>
              </a:rPr>
              <a:t>Galaxy Wars DEMO</a:t>
            </a:r>
            <a:endParaRPr lang="en-US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1831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Compiler Implementation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Various Casanova libraries are already part of Galaxy Wars </a:t>
            </a:r>
          </a:p>
          <a:p>
            <a:pPr lvl="1"/>
            <a:r>
              <a:rPr lang="en-US" dirty="0" smtClean="0"/>
              <a:t>(open source at </a:t>
            </a:r>
            <a:r>
              <a:rPr lang="en-US" dirty="0" smtClean="0">
                <a:hlinkClick r:id="rId2"/>
              </a:rPr>
              <a:t>vsteam2010.codeplex.com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 are building a fully fledged compiler</a:t>
            </a:r>
          </a:p>
          <a:p>
            <a:pPr lvl="1"/>
            <a:r>
              <a:rPr lang="en-US" dirty="0" smtClean="0"/>
              <a:t>Targeting F# and </a:t>
            </a:r>
            <a:r>
              <a:rPr lang="en-US" dirty="0" err="1" smtClean="0"/>
              <a:t>Xna</a:t>
            </a:r>
            <a:endParaRPr lang="en-US" dirty="0" smtClean="0"/>
          </a:p>
          <a:p>
            <a:pPr lvl="1"/>
            <a:r>
              <a:rPr lang="en-US" dirty="0" smtClean="0"/>
              <a:t>(</a:t>
            </a:r>
            <a:r>
              <a:rPr lang="en-US" dirty="0"/>
              <a:t>open source at </a:t>
            </a:r>
            <a:r>
              <a:rPr lang="en-US" dirty="0" smtClean="0">
                <a:hlinkClick r:id="rId3"/>
              </a:rPr>
              <a:t>casanova.codeplex.com</a:t>
            </a:r>
            <a:r>
              <a:rPr lang="en-US" dirty="0" smtClean="0"/>
              <a:t>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7782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Compiler Implementation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Parsing, type checking and type inference are working</a:t>
            </a:r>
          </a:p>
          <a:p>
            <a:r>
              <a:rPr lang="en-US" dirty="0" smtClean="0"/>
              <a:t>Code generation still lacks some optimizations</a:t>
            </a:r>
          </a:p>
          <a:p>
            <a:r>
              <a:rPr lang="en-US" dirty="0" smtClean="0"/>
              <a:t>The two are not yet integrated </a:t>
            </a:r>
            <a:r>
              <a:rPr lang="en-US" dirty="0" smtClean="0">
                <a:sym typeface="Wingdings" pitchFamily="2" charset="2"/>
              </a:rPr>
              <a:t></a:t>
            </a:r>
          </a:p>
          <a:p>
            <a:pPr lvl="1"/>
            <a:r>
              <a:rPr lang="en-US" dirty="0" smtClean="0">
                <a:sym typeface="Wingdings" pitchFamily="2" charset="2"/>
              </a:rPr>
              <a:t>But they will soon be </a:t>
            </a:r>
            <a:endParaRPr lang="en-US" dirty="0" smtClean="0"/>
          </a:p>
          <a:p>
            <a:endParaRPr lang="en-US" dirty="0" smtClean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0853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remarks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Advantages over existing languages</a:t>
            </a:r>
          </a:p>
          <a:p>
            <a:pPr lvl="1"/>
            <a:r>
              <a:rPr lang="en-US" dirty="0"/>
              <a:t>Knows about </a:t>
            </a:r>
            <a:r>
              <a:rPr lang="en-US" dirty="0" smtClean="0"/>
              <a:t>games</a:t>
            </a:r>
          </a:p>
          <a:p>
            <a:pPr lvl="1"/>
            <a:r>
              <a:rPr lang="en-US" dirty="0" smtClean="0"/>
              <a:t>Concise</a:t>
            </a:r>
            <a:endParaRPr lang="en-US" dirty="0" smtClean="0"/>
          </a:p>
          <a:p>
            <a:pPr lvl="1"/>
            <a:r>
              <a:rPr lang="en-US" dirty="0" smtClean="0"/>
              <a:t>Knows about time</a:t>
            </a:r>
          </a:p>
          <a:p>
            <a:pPr lvl="1"/>
            <a:r>
              <a:rPr lang="en-US" dirty="0" smtClean="0"/>
              <a:t>Consistent updates to the state</a:t>
            </a:r>
          </a:p>
          <a:p>
            <a:pPr lvl="1"/>
            <a:r>
              <a:rPr lang="en-US" dirty="0" smtClean="0"/>
              <a:t>Behaviors (</a:t>
            </a:r>
            <a:r>
              <a:rPr lang="en-US" dirty="0" err="1" smtClean="0"/>
              <a:t>coroutines</a:t>
            </a:r>
            <a:r>
              <a:rPr lang="en-US" dirty="0" smtClean="0"/>
              <a:t>) as a first class construct</a:t>
            </a:r>
          </a:p>
          <a:p>
            <a:pPr lvl="1"/>
            <a:r>
              <a:rPr lang="en-US" dirty="0" smtClean="0"/>
              <a:t>Focus on the game, not the </a:t>
            </a:r>
            <a:r>
              <a:rPr lang="en-US" dirty="0" smtClean="0"/>
              <a:t>optimizations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40248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Rendering</a:t>
            </a:r>
          </a:p>
          <a:p>
            <a:r>
              <a:rPr lang="en-US" dirty="0" smtClean="0"/>
              <a:t>Networking</a:t>
            </a:r>
          </a:p>
          <a:p>
            <a:r>
              <a:rPr lang="en-US" dirty="0" smtClean="0"/>
              <a:t>AI Skeletons</a:t>
            </a:r>
          </a:p>
          <a:p>
            <a:r>
              <a:rPr lang="en-US" dirty="0" smtClean="0"/>
              <a:t>More optimizations</a:t>
            </a:r>
          </a:p>
          <a:p>
            <a:pPr lvl="1"/>
            <a:r>
              <a:rPr lang="en-US" dirty="0" smtClean="0"/>
              <a:t>Reference counting (i.e. Xbox)</a:t>
            </a:r>
          </a:p>
          <a:p>
            <a:pPr lvl="1"/>
            <a:r>
              <a:rPr lang="en-US" dirty="0" err="1" smtClean="0"/>
              <a:t>Structs</a:t>
            </a:r>
            <a:r>
              <a:rPr lang="en-US" dirty="0" smtClean="0"/>
              <a:t> of array VS arrays of </a:t>
            </a:r>
            <a:r>
              <a:rPr lang="en-US" dirty="0" err="1" smtClean="0"/>
              <a:t>structs</a:t>
            </a:r>
            <a:endParaRPr lang="en-US" dirty="0" smtClean="0"/>
          </a:p>
          <a:p>
            <a:pPr lvl="1"/>
            <a:r>
              <a:rPr lang="en-US" dirty="0" err="1" smtClean="0"/>
              <a:t>Coroutines</a:t>
            </a:r>
            <a:r>
              <a:rPr lang="en-US" dirty="0" smtClean="0"/>
              <a:t> as SMs</a:t>
            </a:r>
          </a:p>
          <a:p>
            <a:pPr lvl="1"/>
            <a:r>
              <a:rPr lang="en-US" dirty="0" smtClean="0"/>
              <a:t>…</a:t>
            </a:r>
          </a:p>
          <a:p>
            <a:endParaRPr lang="en-US" dirty="0" smtClean="0"/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796160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Monadic Scripting in F# for Computer Games</a:t>
            </a:r>
          </a:p>
          <a:p>
            <a:r>
              <a:rPr lang="en-US" i="1" dirty="0" smtClean="0"/>
              <a:t>A compilation technique to increase X3D performance and safety</a:t>
            </a:r>
          </a:p>
          <a:p>
            <a:r>
              <a:rPr lang="en-US" i="1" dirty="0" smtClean="0"/>
              <a:t>Friendly F#, fun with game development and </a:t>
            </a:r>
            <a:r>
              <a:rPr lang="en-US" i="1" dirty="0" err="1" smtClean="0"/>
              <a:t>Xna</a:t>
            </a:r>
            <a:endParaRPr lang="it-IT" i="1" dirty="0"/>
          </a:p>
        </p:txBody>
      </p:sp>
    </p:spTree>
    <p:extLst>
      <p:ext uri="{BB962C8B-B14F-4D97-AF65-F5344CB8AC3E}">
        <p14:creationId xmlns:p14="http://schemas.microsoft.com/office/powerpoint/2010/main" val="2288169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of all…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…what kind of games?</a:t>
            </a:r>
          </a:p>
        </p:txBody>
      </p:sp>
      <p:pic>
        <p:nvPicPr>
          <p:cNvPr id="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971" y="3992563"/>
            <a:ext cx="3810000" cy="2133600"/>
          </a:xfrm>
          <a:prstGeom prst="rect">
            <a:avLst/>
          </a:prstGeom>
        </p:spPr>
      </p:pic>
      <p:pic>
        <p:nvPicPr>
          <p:cNvPr id="5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046" y="3101306"/>
            <a:ext cx="2861841" cy="2146381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887" y="4404496"/>
            <a:ext cx="3456000" cy="2160000"/>
          </a:xfrm>
          <a:prstGeom prst="rect">
            <a:avLst/>
          </a:prstGeom>
        </p:spPr>
      </p:pic>
      <p:pic>
        <p:nvPicPr>
          <p:cNvPr id="7" name="Immagin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9300" y="3416300"/>
            <a:ext cx="12700" cy="12700"/>
          </a:xfrm>
          <a:prstGeom prst="rect">
            <a:avLst/>
          </a:prstGeom>
        </p:spPr>
      </p:pic>
      <p:pic>
        <p:nvPicPr>
          <p:cNvPr id="8" name="Immagin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9300" y="3416300"/>
            <a:ext cx="12700" cy="12700"/>
          </a:xfrm>
          <a:prstGeom prst="rect">
            <a:avLst/>
          </a:prstGeom>
        </p:spPr>
      </p:pic>
      <p:pic>
        <p:nvPicPr>
          <p:cNvPr id="9" name="Immagin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9300" y="3416300"/>
            <a:ext cx="12700" cy="12700"/>
          </a:xfrm>
          <a:prstGeom prst="rect">
            <a:avLst/>
          </a:prstGeom>
        </p:spPr>
      </p:pic>
      <p:pic>
        <p:nvPicPr>
          <p:cNvPr id="10" name="Immagin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9300" y="3416300"/>
            <a:ext cx="12700" cy="12700"/>
          </a:xfrm>
          <a:prstGeom prst="rect">
            <a:avLst/>
          </a:prstGeom>
        </p:spPr>
      </p:pic>
      <p:pic>
        <p:nvPicPr>
          <p:cNvPr id="11" name="Immagin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4650484"/>
            <a:ext cx="3683000" cy="2070100"/>
          </a:xfrm>
          <a:prstGeom prst="rect">
            <a:avLst/>
          </a:prstGeom>
        </p:spPr>
      </p:pic>
      <p:pic>
        <p:nvPicPr>
          <p:cNvPr id="12" name="Immagin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582" y="3643870"/>
            <a:ext cx="27940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0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is it!</a:t>
            </a:r>
            <a:br>
              <a:rPr lang="en-US" dirty="0" smtClean="0"/>
            </a:br>
            <a:r>
              <a:rPr lang="en-US" dirty="0" smtClean="0"/>
              <a:t>Thank you!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>
                <a:hlinkClick r:id="rId2"/>
              </a:rPr>
              <a:t>vsteam2010.codeplex.com</a:t>
            </a:r>
            <a:br>
              <a:rPr lang="en-US" smtClean="0">
                <a:hlinkClick r:id="rId2"/>
              </a:rPr>
            </a:br>
            <a:r>
              <a:rPr lang="en-US" smtClean="0">
                <a:hlinkClick r:id="rId2"/>
              </a:rPr>
              <a:t>casanova.codeplex.com</a:t>
            </a:r>
            <a:r>
              <a:rPr lang="en-US" dirty="0" smtClean="0">
                <a:hlinkClick r:id="rId2"/>
              </a:rPr>
              <a:t/>
            </a:r>
            <a:br>
              <a:rPr lang="en-US" dirty="0" smtClean="0">
                <a:hlinkClick r:id="rId2"/>
              </a:rPr>
            </a:br>
            <a:r>
              <a:rPr lang="en-US" dirty="0" smtClean="0">
                <a:hlinkClick r:id="rId2"/>
              </a:rPr>
              <a:t>giuseppemag@gmail.com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51076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Challenges when making real time games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</a:p>
          <a:p>
            <a:r>
              <a:rPr lang="en-US" dirty="0" smtClean="0"/>
              <a:t>Quality</a:t>
            </a:r>
          </a:p>
          <a:p>
            <a:pPr lvl="1"/>
            <a:r>
              <a:rPr lang="en-US" dirty="0" smtClean="0"/>
              <a:t>Visual and of the simulation</a:t>
            </a:r>
          </a:p>
          <a:p>
            <a:r>
              <a:rPr lang="en-US" dirty="0" smtClean="0"/>
              <a:t>Development time</a:t>
            </a:r>
          </a:p>
          <a:p>
            <a:r>
              <a:rPr lang="en-US" dirty="0" smtClean="0"/>
              <a:t>Impact of late changes</a:t>
            </a:r>
          </a:p>
          <a:p>
            <a:pPr lvl="1"/>
            <a:r>
              <a:rPr lang="en-US" dirty="0" smtClean="0"/>
              <a:t>Game dev. is a creative </a:t>
            </a:r>
            <a:br>
              <a:rPr lang="en-US" dirty="0" smtClean="0"/>
            </a:br>
            <a:r>
              <a:rPr lang="en-US" dirty="0" smtClean="0"/>
              <a:t>endeavor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2845" y="1556792"/>
            <a:ext cx="2973998" cy="2232248"/>
          </a:xfrm>
          <a:prstGeom prst="rect">
            <a:avLst/>
          </a:prstGeom>
        </p:spPr>
      </p:pic>
      <p:pic>
        <p:nvPicPr>
          <p:cNvPr id="1026" name="Picture 2" descr="http://storeimages.impulsedriven.com/product_gfx/simcity4_ss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3933056"/>
            <a:ext cx="3444900" cy="258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781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Tackling the Challenges</a:t>
            </a:r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Performance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→</m:t>
                    </m:r>
                  </m:oMath>
                </a14:m>
                <a:r>
                  <a:rPr lang="en-US" dirty="0" smtClean="0"/>
                  <a:t> automated optimization</a:t>
                </a:r>
              </a:p>
              <a:p>
                <a:r>
                  <a:rPr lang="en-US" dirty="0" smtClean="0"/>
                  <a:t>Simulation quality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→</m:t>
                    </m:r>
                  </m:oMath>
                </a14:m>
                <a:r>
                  <a:rPr lang="en-US" dirty="0" smtClean="0"/>
                  <a:t> enforcing correctness when manipulating the </a:t>
                </a:r>
                <a:r>
                  <a:rPr lang="en-US" dirty="0"/>
                  <a:t>world, high-level constructs</a:t>
                </a:r>
                <a:endParaRPr lang="en-US" dirty="0" smtClean="0"/>
              </a:p>
              <a:p>
                <a:r>
                  <a:rPr lang="en-US" dirty="0" smtClean="0"/>
                  <a:t>Development time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→</m:t>
                    </m:r>
                  </m:oMath>
                </a14:m>
                <a:r>
                  <a:rPr lang="en-US" dirty="0" smtClean="0"/>
                  <a:t> game-specific, high-level constructs</a:t>
                </a:r>
              </a:p>
              <a:p>
                <a:r>
                  <a:rPr lang="en-US" dirty="0" smtClean="0"/>
                  <a:t>Impact of late changes</a:t>
                </a:r>
                <a:r>
                  <a:rPr lang="en-US" b="0" dirty="0" smtClean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→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it-IT" dirty="0" smtClean="0"/>
                  <a:t>no explicit optimizations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/>
                      </a:rPr>
                      <m:t>+</m:t>
                    </m:r>
                  </m:oMath>
                </a14:m>
                <a:r>
                  <a:rPr lang="it-IT" dirty="0" smtClean="0"/>
                  <a:t> shorter sources</a:t>
                </a:r>
                <a:endParaRPr lang="en-US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630" t="-1617" r="-244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846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Model for Games</a:t>
            </a:r>
            <a:endParaRPr lang="it-IT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game is</a:t>
            </a:r>
          </a:p>
          <a:p>
            <a:pPr lvl="1"/>
            <a:r>
              <a:rPr lang="en-US" dirty="0" smtClean="0"/>
              <a:t>A description of the world</a:t>
            </a:r>
            <a:endParaRPr lang="en-US" dirty="0" smtClean="0"/>
          </a:p>
          <a:p>
            <a:pPr lvl="1"/>
            <a:r>
              <a:rPr lang="en-US" dirty="0" smtClean="0"/>
              <a:t>An initial setting</a:t>
            </a:r>
          </a:p>
          <a:p>
            <a:pPr lvl="1"/>
            <a:r>
              <a:rPr lang="en-US" dirty="0" smtClean="0"/>
              <a:t>Rules that are constant over time</a:t>
            </a:r>
          </a:p>
          <a:p>
            <a:pPr lvl="1"/>
            <a:r>
              <a:rPr lang="en-US" dirty="0" smtClean="0"/>
              <a:t>Behaviors that progress over time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8624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World Description</a:t>
            </a:r>
            <a:endParaRPr lang="it-IT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9069831"/>
              </p:ext>
            </p:extLst>
          </p:nvPr>
        </p:nvGraphicFramePr>
        <p:xfrm>
          <a:off x="2195736" y="2564904"/>
          <a:ext cx="4896544" cy="2088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667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Initialization</a:t>
            </a:r>
            <a:endParaRPr lang="it-IT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3602111"/>
              </p:ext>
            </p:extLst>
          </p:nvPr>
        </p:nvGraphicFramePr>
        <p:xfrm>
          <a:off x="3059832" y="3789040"/>
          <a:ext cx="4896544" cy="2088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ight Arrow 4"/>
          <p:cNvSpPr/>
          <p:nvPr/>
        </p:nvSpPr>
        <p:spPr>
          <a:xfrm rot="2579478">
            <a:off x="1533761" y="3198779"/>
            <a:ext cx="1944216" cy="9361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229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95976442"/>
                  </p:ext>
                </p:extLst>
              </p:nvPr>
            </p:nvGraphicFramePr>
            <p:xfrm>
              <a:off x="539552" y="1484784"/>
              <a:ext cx="4896544" cy="208823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mc:Choice>
        <mc:Fallback xmlns="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758213430"/>
                  </p:ext>
                </p:extLst>
              </p:nvPr>
            </p:nvGraphicFramePr>
            <p:xfrm>
              <a:off x="539552" y="1484784"/>
              <a:ext cx="4896544" cy="208823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8" r:qs="rId9" r:cs="rId10"/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Content Placeholder 3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622881438"/>
                  </p:ext>
                </p:extLst>
              </p:nvPr>
            </p:nvGraphicFramePr>
            <p:xfrm>
              <a:off x="3752110" y="4509120"/>
              <a:ext cx="4896544" cy="208823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1" r:lo="rId12" r:qs="rId13" r:cs="rId14"/>
              </a:graphicData>
            </a:graphic>
          </p:graphicFrame>
        </mc:Choice>
        <mc:Fallback xmlns="">
          <p:graphicFrame>
            <p:nvGraphicFramePr>
              <p:cNvPr id="7" name="Content Placeholder 3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452483185"/>
                  </p:ext>
                </p:extLst>
              </p:nvPr>
            </p:nvGraphicFramePr>
            <p:xfrm>
              <a:off x="3752110" y="4509120"/>
              <a:ext cx="4896544" cy="208823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6" r:lo="rId17" r:qs="rId18" r:cs="rId19"/>
              </a:graphicData>
            </a:graphic>
          </p:graphicFrame>
        </mc:Fallback>
      </mc:AlternateContent>
      <p:cxnSp>
        <p:nvCxnSpPr>
          <p:cNvPr id="8" name="Curved Connector 7"/>
          <p:cNvCxnSpPr/>
          <p:nvPr/>
        </p:nvCxnSpPr>
        <p:spPr>
          <a:xfrm>
            <a:off x="1115616" y="3356992"/>
            <a:ext cx="3168352" cy="2736304"/>
          </a:xfrm>
          <a:prstGeom prst="curvedConnector3">
            <a:avLst>
              <a:gd name="adj1" fmla="val 1228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/>
          <p:nvPr/>
        </p:nvCxnSpPr>
        <p:spPr>
          <a:xfrm>
            <a:off x="2339752" y="3356992"/>
            <a:ext cx="3096344" cy="2736304"/>
          </a:xfrm>
          <a:prstGeom prst="curvedConnector3">
            <a:avLst>
              <a:gd name="adj1" fmla="val 3993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>
            <a:off x="3635896" y="3356992"/>
            <a:ext cx="3168352" cy="2664296"/>
          </a:xfrm>
          <a:prstGeom prst="curvedConnector3">
            <a:avLst>
              <a:gd name="adj1" fmla="val 595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/>
          <p:nvPr/>
        </p:nvCxnSpPr>
        <p:spPr>
          <a:xfrm>
            <a:off x="4860032" y="3356992"/>
            <a:ext cx="3168352" cy="2736304"/>
          </a:xfrm>
          <a:prstGeom prst="curvedConnector3">
            <a:avLst>
              <a:gd name="adj1" fmla="val 81156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732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912</Words>
  <Application>Microsoft Office PowerPoint</Application>
  <PresentationFormat>On-screen Show (4:3)</PresentationFormat>
  <Paragraphs>209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Designing Casanova: a Language for Games</vt:lpstr>
      <vt:lpstr>Agenda</vt:lpstr>
      <vt:lpstr>First of all…</vt:lpstr>
      <vt:lpstr>Challenges when making real time games</vt:lpstr>
      <vt:lpstr>Tackling the Challenges</vt:lpstr>
      <vt:lpstr>A Model for Games</vt:lpstr>
      <vt:lpstr>World Description</vt:lpstr>
      <vt:lpstr>Initialization</vt:lpstr>
      <vt:lpstr>Rules</vt:lpstr>
      <vt:lpstr>Behaviors</vt:lpstr>
      <vt:lpstr>A Model for Games</vt:lpstr>
      <vt:lpstr>Sample Source: Asteroid</vt:lpstr>
      <vt:lpstr>Sample Source: Projectile</vt:lpstr>
      <vt:lpstr>Sample Source: Game State</vt:lpstr>
      <vt:lpstr>Sample Source: Game State</vt:lpstr>
      <vt:lpstr>Sample Source: Initial State</vt:lpstr>
      <vt:lpstr>Sample Source: Spawn Asteroids</vt:lpstr>
      <vt:lpstr>Sample Source: Shoot Projectiles</vt:lpstr>
      <vt:lpstr>Sample Source: Main</vt:lpstr>
      <vt:lpstr>Casanova Sample Source</vt:lpstr>
      <vt:lpstr>Optimizations</vt:lpstr>
      <vt:lpstr>Query Optimization</vt:lpstr>
      <vt:lpstr>Case Study and Benchmarks</vt:lpstr>
      <vt:lpstr>Case Study and Benchmarks</vt:lpstr>
      <vt:lpstr>Compiler Implementation</vt:lpstr>
      <vt:lpstr>Compiler Implementation</vt:lpstr>
      <vt:lpstr>Final remarks</vt:lpstr>
      <vt:lpstr>Future Work</vt:lpstr>
      <vt:lpstr>References</vt:lpstr>
      <vt:lpstr>This is it! 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Designing Casanova: a Language for Games</dc:title>
  <dc:creator>Giuseppe Maggiore</dc:creator>
  <cp:lastModifiedBy>Giuseppe Maggiore</cp:lastModifiedBy>
  <cp:revision>108</cp:revision>
  <dcterms:created xsi:type="dcterms:W3CDTF">2011-11-20T08:53:03Z</dcterms:created>
  <dcterms:modified xsi:type="dcterms:W3CDTF">2011-11-22T09:18:02Z</dcterms:modified>
</cp:coreProperties>
</file>

<file path=docProps/thumbnail.jpeg>
</file>